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0" r:id="rId5"/>
    <p:sldId id="279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8"/>
    <a:srgbClr val="BFBFBF"/>
    <a:srgbClr val="009B77"/>
    <a:srgbClr val="E03E52"/>
    <a:srgbClr val="FFA400"/>
    <a:srgbClr val="7F7F7F"/>
    <a:srgbClr val="A6A6A6"/>
    <a:srgbClr val="000000"/>
    <a:srgbClr val="05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9C331-FA63-3990-5BB3-37181AFF5101}" v="925" dt="2020-07-13T16:10:26.668"/>
    <p1510:client id="{97A0E358-725D-D146-25F5-4BAB5BCC8D93}" v="40" dt="2020-07-10T15:53:06.263"/>
    <p1510:client id="{F028CE7E-F8E4-B2D9-CDD0-844F83145CF1}" v="14" dt="2020-07-16T15:13:16.605"/>
    <p1510:client id="{F76268A8-E5D0-FE42-BDBC-2240E0B3A423}" v="38" dt="2020-07-13T11:19:37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36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Akroyd" userId="S::sam.akroyd@stagecoach-it.com::2b508d4b-c45e-4ace-a646-8e05e3831b0e" providerId="AD" clId="Web-{F028CE7E-F8E4-B2D9-CDD0-844F83145CF1}"/>
    <pc:docChg chg="modSld">
      <pc:chgData name="Sam Akroyd" userId="S::sam.akroyd@stagecoach-it.com::2b508d4b-c45e-4ace-a646-8e05e3831b0e" providerId="AD" clId="Web-{F028CE7E-F8E4-B2D9-CDD0-844F83145CF1}" dt="2020-07-16T15:13:16.605" v="11"/>
      <pc:docMkLst>
        <pc:docMk/>
      </pc:docMkLst>
      <pc:sldChg chg="addSp delSp modSp delAnim">
        <pc:chgData name="Sam Akroyd" userId="S::sam.akroyd@stagecoach-it.com::2b508d4b-c45e-4ace-a646-8e05e3831b0e" providerId="AD" clId="Web-{F028CE7E-F8E4-B2D9-CDD0-844F83145CF1}" dt="2020-07-16T15:13:16.605" v="11"/>
        <pc:sldMkLst>
          <pc:docMk/>
          <pc:sldMk cId="944150915" sldId="277"/>
        </pc:sldMkLst>
        <pc:spChg chg="del">
          <ac:chgData name="Sam Akroyd" userId="S::sam.akroyd@stagecoach-it.com::2b508d4b-c45e-4ace-a646-8e05e3831b0e" providerId="AD" clId="Web-{F028CE7E-F8E4-B2D9-CDD0-844F83145CF1}" dt="2020-07-16T15:13:15.495" v="10"/>
          <ac:spMkLst>
            <pc:docMk/>
            <pc:sldMk cId="944150915" sldId="277"/>
            <ac:spMk id="2" creationId="{00000000-0000-0000-0000-000000000000}"/>
          </ac:spMkLst>
        </pc:spChg>
        <pc:spChg chg="del">
          <ac:chgData name="Sam Akroyd" userId="S::sam.akroyd@stagecoach-it.com::2b508d4b-c45e-4ace-a646-8e05e3831b0e" providerId="AD" clId="Web-{F028CE7E-F8E4-B2D9-CDD0-844F83145CF1}" dt="2020-07-16T15:13:13.948" v="9"/>
          <ac:spMkLst>
            <pc:docMk/>
            <pc:sldMk cId="944150915" sldId="277"/>
            <ac:spMk id="3" creationId="{00000000-0000-0000-0000-000000000000}"/>
          </ac:spMkLst>
        </pc:spChg>
        <pc:spChg chg="del">
          <ac:chgData name="Sam Akroyd" userId="S::sam.akroyd@stagecoach-it.com::2b508d4b-c45e-4ace-a646-8e05e3831b0e" providerId="AD" clId="Web-{F028CE7E-F8E4-B2D9-CDD0-844F83145CF1}" dt="2020-07-16T15:13:16.605" v="11"/>
          <ac:spMkLst>
            <pc:docMk/>
            <pc:sldMk cId="944150915" sldId="277"/>
            <ac:spMk id="4" creationId="{00000000-0000-0000-0000-000000000000}"/>
          </ac:spMkLst>
        </pc:spChg>
        <pc:spChg chg="add mod">
          <ac:chgData name="Sam Akroyd" userId="S::sam.akroyd@stagecoach-it.com::2b508d4b-c45e-4ace-a646-8e05e3831b0e" providerId="AD" clId="Web-{F028CE7E-F8E4-B2D9-CDD0-844F83145CF1}" dt="2020-07-16T15:13:13.948" v="9"/>
          <ac:spMkLst>
            <pc:docMk/>
            <pc:sldMk cId="944150915" sldId="277"/>
            <ac:spMk id="6" creationId="{137E933F-0B4C-4D0A-B69F-D0D6212CA804}"/>
          </ac:spMkLst>
        </pc:spChg>
        <pc:spChg chg="add mod">
          <ac:chgData name="Sam Akroyd" userId="S::sam.akroyd@stagecoach-it.com::2b508d4b-c45e-4ace-a646-8e05e3831b0e" providerId="AD" clId="Web-{F028CE7E-F8E4-B2D9-CDD0-844F83145CF1}" dt="2020-07-16T15:13:15.495" v="10"/>
          <ac:spMkLst>
            <pc:docMk/>
            <pc:sldMk cId="944150915" sldId="277"/>
            <ac:spMk id="9" creationId="{320D8D33-ABC2-4083-B9FE-480F9FB8F8A0}"/>
          </ac:spMkLst>
        </pc:spChg>
        <pc:spChg chg="add mod">
          <ac:chgData name="Sam Akroyd" userId="S::sam.akroyd@stagecoach-it.com::2b508d4b-c45e-4ace-a646-8e05e3831b0e" providerId="AD" clId="Web-{F028CE7E-F8E4-B2D9-CDD0-844F83145CF1}" dt="2020-07-16T15:13:16.605" v="11"/>
          <ac:spMkLst>
            <pc:docMk/>
            <pc:sldMk cId="944150915" sldId="277"/>
            <ac:spMk id="70" creationId="{860E168B-7E8F-4CE0-A82A-D1207A163D41}"/>
          </ac:spMkLst>
        </pc:spChg>
      </pc:sldChg>
      <pc:sldChg chg="addSp delSp modSp">
        <pc:chgData name="Sam Akroyd" userId="S::sam.akroyd@stagecoach-it.com::2b508d4b-c45e-4ace-a646-8e05e3831b0e" providerId="AD" clId="Web-{F028CE7E-F8E4-B2D9-CDD0-844F83145CF1}" dt="2020-07-16T15:12:59.432" v="6" actId="20577"/>
        <pc:sldMkLst>
          <pc:docMk/>
          <pc:sldMk cId="3411350311" sldId="283"/>
        </pc:sldMkLst>
        <pc:spChg chg="mod">
          <ac:chgData name="Sam Akroyd" userId="S::sam.akroyd@stagecoach-it.com::2b508d4b-c45e-4ace-a646-8e05e3831b0e" providerId="AD" clId="Web-{F028CE7E-F8E4-B2D9-CDD0-844F83145CF1}" dt="2020-07-16T15:12:59.432" v="6" actId="20577"/>
          <ac:spMkLst>
            <pc:docMk/>
            <pc:sldMk cId="3411350311" sldId="283"/>
            <ac:spMk id="6" creationId="{B9CB5FE4-99C3-964B-B3C7-B46A7A085624}"/>
          </ac:spMkLst>
        </pc:spChg>
        <pc:picChg chg="add mod">
          <ac:chgData name="Sam Akroyd" userId="S::sam.akroyd@stagecoach-it.com::2b508d4b-c45e-4ace-a646-8e05e3831b0e" providerId="AD" clId="Web-{F028CE7E-F8E4-B2D9-CDD0-844F83145CF1}" dt="2020-07-16T15:12:50.744" v="5"/>
          <ac:picMkLst>
            <pc:docMk/>
            <pc:sldMk cId="3411350311" sldId="283"/>
            <ac:picMk id="2" creationId="{133980AB-C42B-443A-8D32-F99E7FF0667B}"/>
          </ac:picMkLst>
        </pc:picChg>
        <pc:picChg chg="del">
          <ac:chgData name="Sam Akroyd" userId="S::sam.akroyd@stagecoach-it.com::2b508d4b-c45e-4ace-a646-8e05e3831b0e" providerId="AD" clId="Web-{F028CE7E-F8E4-B2D9-CDD0-844F83145CF1}" dt="2020-07-16T15:12:30.180" v="2"/>
          <ac:picMkLst>
            <pc:docMk/>
            <pc:sldMk cId="3411350311" sldId="283"/>
            <ac:picMk id="7" creationId="{00000000-0000-0000-0000-000000000000}"/>
          </ac:picMkLst>
        </pc:picChg>
      </pc:sldChg>
    </pc:docChg>
  </pc:docChgLst>
  <pc:docChgLst>
    <pc:chgData name="Sam Akroyd" userId="S::sam.akroyd@stagecoach-it.com::2b508d4b-c45e-4ace-a646-8e05e3831b0e" providerId="AD" clId="Web-{F76268A8-E5D0-FE42-BDBC-2240E0B3A423}"/>
    <pc:docChg chg="modSld">
      <pc:chgData name="Sam Akroyd" userId="S::sam.akroyd@stagecoach-it.com::2b508d4b-c45e-4ace-a646-8e05e3831b0e" providerId="AD" clId="Web-{F76268A8-E5D0-FE42-BDBC-2240E0B3A423}" dt="2020-07-13T11:19:36.872" v="34" actId="20577"/>
      <pc:docMkLst>
        <pc:docMk/>
      </pc:docMkLst>
      <pc:sldChg chg="modSp">
        <pc:chgData name="Sam Akroyd" userId="S::sam.akroyd@stagecoach-it.com::2b508d4b-c45e-4ace-a646-8e05e3831b0e" providerId="AD" clId="Web-{F76268A8-E5D0-FE42-BDBC-2240E0B3A423}" dt="2020-07-13T11:19:36.872" v="33" actId="20577"/>
        <pc:sldMkLst>
          <pc:docMk/>
          <pc:sldMk cId="136314686" sldId="276"/>
        </pc:sldMkLst>
        <pc:spChg chg="mod">
          <ac:chgData name="Sam Akroyd" userId="S::sam.akroyd@stagecoach-it.com::2b508d4b-c45e-4ace-a646-8e05e3831b0e" providerId="AD" clId="Web-{F76268A8-E5D0-FE42-BDBC-2240E0B3A423}" dt="2020-07-13T11:19:36.872" v="33" actId="20577"/>
          <ac:spMkLst>
            <pc:docMk/>
            <pc:sldMk cId="136314686" sldId="276"/>
            <ac:spMk id="241" creationId="{B9CB5FE4-99C3-964B-B3C7-B46A7A085624}"/>
          </ac:spMkLst>
        </pc:spChg>
        <pc:spChg chg="mod">
          <ac:chgData name="Sam Akroyd" userId="S::sam.akroyd@stagecoach-it.com::2b508d4b-c45e-4ace-a646-8e05e3831b0e" providerId="AD" clId="Web-{F76268A8-E5D0-FE42-BDBC-2240E0B3A423}" dt="2020-07-13T11:19:17.496" v="15" actId="1076"/>
          <ac:spMkLst>
            <pc:docMk/>
            <pc:sldMk cId="136314686" sldId="276"/>
            <ac:spMk id="242" creationId="{B9CB5FE4-99C3-964B-B3C7-B46A7A085624}"/>
          </ac:spMkLst>
        </pc:spChg>
      </pc:sldChg>
      <pc:sldChg chg="addSp delSp modSp">
        <pc:chgData name="Sam Akroyd" userId="S::sam.akroyd@stagecoach-it.com::2b508d4b-c45e-4ace-a646-8e05e3831b0e" providerId="AD" clId="Web-{F76268A8-E5D0-FE42-BDBC-2240E0B3A423}" dt="2020-07-13T11:18:32.043" v="13" actId="1076"/>
        <pc:sldMkLst>
          <pc:docMk/>
          <pc:sldMk cId="3239928516" sldId="279"/>
        </pc:sldMkLst>
        <pc:spChg chg="mod">
          <ac:chgData name="Sam Akroyd" userId="S::sam.akroyd@stagecoach-it.com::2b508d4b-c45e-4ace-a646-8e05e3831b0e" providerId="AD" clId="Web-{F76268A8-E5D0-FE42-BDBC-2240E0B3A423}" dt="2020-07-13T11:18:32.012" v="12" actId="1076"/>
          <ac:spMkLst>
            <pc:docMk/>
            <pc:sldMk cId="3239928516" sldId="279"/>
            <ac:spMk id="87" creationId="{00000000-0000-0000-0000-000000000000}"/>
          </ac:spMkLst>
        </pc:spChg>
        <pc:grpChg chg="del">
          <ac:chgData name="Sam Akroyd" userId="S::sam.akroyd@stagecoach-it.com::2b508d4b-c45e-4ace-a646-8e05e3831b0e" providerId="AD" clId="Web-{F76268A8-E5D0-FE42-BDBC-2240E0B3A423}" dt="2020-07-13T11:17:19.574" v="2"/>
          <ac:grpSpMkLst>
            <pc:docMk/>
            <pc:sldMk cId="3239928516" sldId="279"/>
            <ac:grpSpMk id="111" creationId="{00000000-0000-0000-0000-000000000000}"/>
          </ac:grpSpMkLst>
        </pc:grpChg>
        <pc:picChg chg="add mod">
          <ac:chgData name="Sam Akroyd" userId="S::sam.akroyd@stagecoach-it.com::2b508d4b-c45e-4ace-a646-8e05e3831b0e" providerId="AD" clId="Web-{F76268A8-E5D0-FE42-BDBC-2240E0B3A423}" dt="2020-07-13T11:18:32.043" v="13" actId="1076"/>
          <ac:picMkLst>
            <pc:docMk/>
            <pc:sldMk cId="3239928516" sldId="279"/>
            <ac:picMk id="2" creationId="{AAEDF695-25F4-4882-BF65-AE8BC0AC9F9B}"/>
          </ac:picMkLst>
        </pc:picChg>
      </pc:sldChg>
    </pc:docChg>
  </pc:docChgLst>
  <pc:docChgLst>
    <pc:chgData name="Sam Akroyd" userId="S::sam.akroyd@stagecoach-it.com::2b508d4b-c45e-4ace-a646-8e05e3831b0e" providerId="AD" clId="Web-{1879C331-FA63-3990-5BB3-37181AFF5101}"/>
    <pc:docChg chg="addSld delSld modSld">
      <pc:chgData name="Sam Akroyd" userId="S::sam.akroyd@stagecoach-it.com::2b508d4b-c45e-4ace-a646-8e05e3831b0e" providerId="AD" clId="Web-{1879C331-FA63-3990-5BB3-37181AFF5101}" dt="2020-07-13T16:10:26.668" v="915" actId="20577"/>
      <pc:docMkLst>
        <pc:docMk/>
      </pc:docMkLst>
      <pc:sldChg chg="modSp">
        <pc:chgData name="Sam Akroyd" userId="S::sam.akroyd@stagecoach-it.com::2b508d4b-c45e-4ace-a646-8e05e3831b0e" providerId="AD" clId="Web-{1879C331-FA63-3990-5BB3-37181AFF5101}" dt="2020-07-13T15:32:54.583" v="163" actId="14100"/>
        <pc:sldMkLst>
          <pc:docMk/>
          <pc:sldMk cId="2741414084" sldId="260"/>
        </pc:sldMkLst>
        <pc:spChg chg="mod">
          <ac:chgData name="Sam Akroyd" userId="S::sam.akroyd@stagecoach-it.com::2b508d4b-c45e-4ace-a646-8e05e3831b0e" providerId="AD" clId="Web-{1879C331-FA63-3990-5BB3-37181AFF5101}" dt="2020-07-13T15:32:54.583" v="163" actId="14100"/>
          <ac:spMkLst>
            <pc:docMk/>
            <pc:sldMk cId="2741414084" sldId="260"/>
            <ac:spMk id="31" creationId="{00000000-0000-0000-0000-000000000000}"/>
          </ac:spMkLst>
        </pc:spChg>
      </pc:sldChg>
      <pc:sldChg chg="addSp modSp del">
        <pc:chgData name="Sam Akroyd" userId="S::sam.akroyd@stagecoach-it.com::2b508d4b-c45e-4ace-a646-8e05e3831b0e" providerId="AD" clId="Web-{1879C331-FA63-3990-5BB3-37181AFF5101}" dt="2020-07-13T15:32:15.224" v="143"/>
        <pc:sldMkLst>
          <pc:docMk/>
          <pc:sldMk cId="1526506118" sldId="264"/>
        </pc:sldMkLst>
        <pc:spChg chg="mod">
          <ac:chgData name="Sam Akroyd" userId="S::sam.akroyd@stagecoach-it.com::2b508d4b-c45e-4ace-a646-8e05e3831b0e" providerId="AD" clId="Web-{1879C331-FA63-3990-5BB3-37181AFF5101}" dt="2020-07-13T15:31:17.662" v="131" actId="1076"/>
          <ac:spMkLst>
            <pc:docMk/>
            <pc:sldMk cId="1526506118" sldId="264"/>
            <ac:spMk id="2" creationId="{B9CB5FE4-99C3-964B-B3C7-B46A7A085624}"/>
          </ac:spMkLst>
        </pc:spChg>
        <pc:picChg chg="add mod">
          <ac:chgData name="Sam Akroyd" userId="S::sam.akroyd@stagecoach-it.com::2b508d4b-c45e-4ace-a646-8e05e3831b0e" providerId="AD" clId="Web-{1879C331-FA63-3990-5BB3-37181AFF5101}" dt="2020-07-13T15:31:13.740" v="130" actId="1076"/>
          <ac:picMkLst>
            <pc:docMk/>
            <pc:sldMk cId="1526506118" sldId="264"/>
            <ac:picMk id="5" creationId="{17805F0D-01CF-4835-B07D-A0F5FCBC446E}"/>
          </ac:picMkLst>
        </pc:picChg>
      </pc:sldChg>
      <pc:sldChg chg="addSp delSp modSp">
        <pc:chgData name="Sam Akroyd" userId="S::sam.akroyd@stagecoach-it.com::2b508d4b-c45e-4ace-a646-8e05e3831b0e" providerId="AD" clId="Web-{1879C331-FA63-3990-5BB3-37181AFF5101}" dt="2020-07-13T15:28:46.131" v="125" actId="20577"/>
        <pc:sldMkLst>
          <pc:docMk/>
          <pc:sldMk cId="3239928516" sldId="279"/>
        </pc:sldMkLst>
        <pc:spChg chg="add del">
          <ac:chgData name="Sam Akroyd" userId="S::sam.akroyd@stagecoach-it.com::2b508d4b-c45e-4ace-a646-8e05e3831b0e" providerId="AD" clId="Web-{1879C331-FA63-3990-5BB3-37181AFF5101}" dt="2020-07-13T15:26:05.445" v="18"/>
          <ac:spMkLst>
            <pc:docMk/>
            <pc:sldMk cId="3239928516" sldId="279"/>
            <ac:spMk id="4" creationId="{777CE6D4-F154-46A8-BFB0-E475CBD5DF22}"/>
          </ac:spMkLst>
        </pc:spChg>
        <pc:spChg chg="mod">
          <ac:chgData name="Sam Akroyd" userId="S::sam.akroyd@stagecoach-it.com::2b508d4b-c45e-4ace-a646-8e05e3831b0e" providerId="AD" clId="Web-{1879C331-FA63-3990-5BB3-37181AFF5101}" dt="2020-07-13T15:20:55.337" v="12" actId="1076"/>
          <ac:spMkLst>
            <pc:docMk/>
            <pc:sldMk cId="3239928516" sldId="279"/>
            <ac:spMk id="78" creationId="{00000000-0000-0000-0000-000000000000}"/>
          </ac:spMkLst>
        </pc:spChg>
        <pc:spChg chg="mod">
          <ac:chgData name="Sam Akroyd" userId="S::sam.akroyd@stagecoach-it.com::2b508d4b-c45e-4ace-a646-8e05e3831b0e" providerId="AD" clId="Web-{1879C331-FA63-3990-5BB3-37181AFF5101}" dt="2020-07-13T15:20:27.227" v="9" actId="1076"/>
          <ac:spMkLst>
            <pc:docMk/>
            <pc:sldMk cId="3239928516" sldId="279"/>
            <ac:spMk id="87" creationId="{00000000-0000-0000-0000-000000000000}"/>
          </ac:spMkLst>
        </pc:spChg>
        <pc:spChg chg="mod">
          <ac:chgData name="Sam Akroyd" userId="S::sam.akroyd@stagecoach-it.com::2b508d4b-c45e-4ace-a646-8e05e3831b0e" providerId="AD" clId="Web-{1879C331-FA63-3990-5BB3-37181AFF5101}" dt="2020-07-13T15:28:46.131" v="125" actId="20577"/>
          <ac:spMkLst>
            <pc:docMk/>
            <pc:sldMk cId="3239928516" sldId="279"/>
            <ac:spMk id="93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26:01.226" v="17"/>
          <ac:spMkLst>
            <pc:docMk/>
            <pc:sldMk cId="3239928516" sldId="279"/>
            <ac:spMk id="99" creationId="{00000000-0000-0000-0000-000000000000}"/>
          </ac:spMkLst>
        </pc:spChg>
        <pc:picChg chg="add mod">
          <ac:chgData name="Sam Akroyd" userId="S::sam.akroyd@stagecoach-it.com::2b508d4b-c45e-4ace-a646-8e05e3831b0e" providerId="AD" clId="Web-{1879C331-FA63-3990-5BB3-37181AFF5101}" dt="2020-07-13T15:20:18.587" v="7" actId="1076"/>
          <ac:picMkLst>
            <pc:docMk/>
            <pc:sldMk cId="3239928516" sldId="279"/>
            <ac:picMk id="2" creationId="{73F90044-C33B-4416-B24F-3696AB56CEA0}"/>
          </ac:picMkLst>
        </pc:picChg>
        <pc:picChg chg="add del mod">
          <ac:chgData name="Sam Akroyd" userId="S::sam.akroyd@stagecoach-it.com::2b508d4b-c45e-4ace-a646-8e05e3831b0e" providerId="AD" clId="Web-{1879C331-FA63-3990-5BB3-37181AFF5101}" dt="2020-07-13T15:26:52.226" v="23"/>
          <ac:picMkLst>
            <pc:docMk/>
            <pc:sldMk cId="3239928516" sldId="279"/>
            <ac:picMk id="5" creationId="{0828542A-EE2D-44EA-AEA3-36E7FD2022A1}"/>
          </ac:picMkLst>
        </pc:picChg>
        <pc:picChg chg="add mod">
          <ac:chgData name="Sam Akroyd" userId="S::sam.akroyd@stagecoach-it.com::2b508d4b-c45e-4ace-a646-8e05e3831b0e" providerId="AD" clId="Web-{1879C331-FA63-3990-5BB3-37181AFF5101}" dt="2020-07-13T15:27:27.085" v="31" actId="1076"/>
          <ac:picMkLst>
            <pc:docMk/>
            <pc:sldMk cId="3239928516" sldId="279"/>
            <ac:picMk id="6" creationId="{2CE3B18C-438F-4311-B12E-826486B874BB}"/>
          </ac:picMkLst>
        </pc:picChg>
        <pc:picChg chg="add mod">
          <ac:chgData name="Sam Akroyd" userId="S::sam.akroyd@stagecoach-it.com::2b508d4b-c45e-4ace-a646-8e05e3831b0e" providerId="AD" clId="Web-{1879C331-FA63-3990-5BB3-37181AFF5101}" dt="2020-07-13T15:27:52.975" v="38" actId="1076"/>
          <ac:picMkLst>
            <pc:docMk/>
            <pc:sldMk cId="3239928516" sldId="279"/>
            <ac:picMk id="10" creationId="{A205B6D2-B1F1-49D5-B151-0986276974DF}"/>
          </ac:picMkLst>
        </pc:picChg>
      </pc:sldChg>
      <pc:sldChg chg="add del replId">
        <pc:chgData name="Sam Akroyd" userId="S::sam.akroyd@stagecoach-it.com::2b508d4b-c45e-4ace-a646-8e05e3831b0e" providerId="AD" clId="Web-{1879C331-FA63-3990-5BB3-37181AFF5101}" dt="2020-07-13T15:32:08.396" v="141"/>
        <pc:sldMkLst>
          <pc:docMk/>
          <pc:sldMk cId="2486386730" sldId="280"/>
        </pc:sldMkLst>
      </pc:sldChg>
      <pc:sldChg chg="add del replId">
        <pc:chgData name="Sam Akroyd" userId="S::sam.akroyd@stagecoach-it.com::2b508d4b-c45e-4ace-a646-8e05e3831b0e" providerId="AD" clId="Web-{1879C331-FA63-3990-5BB3-37181AFF5101}" dt="2020-07-13T15:32:08.396" v="142"/>
        <pc:sldMkLst>
          <pc:docMk/>
          <pc:sldMk cId="3412734022" sldId="281"/>
        </pc:sldMkLst>
      </pc:sldChg>
      <pc:sldChg chg="addSp delSp modSp add replId">
        <pc:chgData name="Sam Akroyd" userId="S::sam.akroyd@stagecoach-it.com::2b508d4b-c45e-4ace-a646-8e05e3831b0e" providerId="AD" clId="Web-{1879C331-FA63-3990-5BB3-37181AFF5101}" dt="2020-07-13T16:10:26.668" v="915" actId="20577"/>
        <pc:sldMkLst>
          <pc:docMk/>
          <pc:sldMk cId="4002059895" sldId="282"/>
        </pc:sldMkLst>
        <pc:spChg chg="mod">
          <ac:chgData name="Sam Akroyd" userId="S::sam.akroyd@stagecoach-it.com::2b508d4b-c45e-4ace-a646-8e05e3831b0e" providerId="AD" clId="Web-{1879C331-FA63-3990-5BB3-37181AFF5101}" dt="2020-07-13T15:33:20.068" v="188" actId="20577"/>
          <ac:spMkLst>
            <pc:docMk/>
            <pc:sldMk cId="4002059895" sldId="282"/>
            <ac:spMk id="2" creationId="{B9CB5FE4-99C3-964B-B3C7-B46A7A085624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52" v="208"/>
          <ac:spMkLst>
            <pc:docMk/>
            <pc:sldMk cId="4002059895" sldId="282"/>
            <ac:spMk id="4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52" v="207"/>
          <ac:spMkLst>
            <pc:docMk/>
            <pc:sldMk cId="4002059895" sldId="282"/>
            <ac:spMk id="5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52" v="206"/>
          <ac:spMkLst>
            <pc:docMk/>
            <pc:sldMk cId="4002059895" sldId="282"/>
            <ac:spMk id="6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205"/>
          <ac:spMkLst>
            <pc:docMk/>
            <pc:sldMk cId="4002059895" sldId="282"/>
            <ac:spMk id="7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5.677" v="210"/>
          <ac:spMkLst>
            <pc:docMk/>
            <pc:sldMk cId="4002059895" sldId="282"/>
            <ac:spMk id="8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204"/>
          <ac:spMkLst>
            <pc:docMk/>
            <pc:sldMk cId="4002059895" sldId="282"/>
            <ac:spMk id="9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203"/>
          <ac:spMkLst>
            <pc:docMk/>
            <pc:sldMk cId="4002059895" sldId="282"/>
            <ac:spMk id="10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202"/>
          <ac:spMkLst>
            <pc:docMk/>
            <pc:sldMk cId="4002059895" sldId="282"/>
            <ac:spMk id="11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201"/>
          <ac:spMkLst>
            <pc:docMk/>
            <pc:sldMk cId="4002059895" sldId="282"/>
            <ac:spMk id="12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200"/>
          <ac:spMkLst>
            <pc:docMk/>
            <pc:sldMk cId="4002059895" sldId="282"/>
            <ac:spMk id="13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9"/>
          <ac:spMkLst>
            <pc:docMk/>
            <pc:sldMk cId="4002059895" sldId="282"/>
            <ac:spMk id="14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8"/>
          <ac:spMkLst>
            <pc:docMk/>
            <pc:sldMk cId="4002059895" sldId="282"/>
            <ac:spMk id="15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7"/>
          <ac:spMkLst>
            <pc:docMk/>
            <pc:sldMk cId="4002059895" sldId="282"/>
            <ac:spMk id="16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6"/>
          <ac:spMkLst>
            <pc:docMk/>
            <pc:sldMk cId="4002059895" sldId="282"/>
            <ac:spMk id="17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3"/>
          <ac:spMkLst>
            <pc:docMk/>
            <pc:sldMk cId="4002059895" sldId="282"/>
            <ac:spMk id="23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2"/>
          <ac:spMkLst>
            <pc:docMk/>
            <pc:sldMk cId="4002059895" sldId="282"/>
            <ac:spMk id="24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4.036" v="191"/>
          <ac:spMkLst>
            <pc:docMk/>
            <pc:sldMk cId="4002059895" sldId="282"/>
            <ac:spMk id="25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31.896" v="213"/>
          <ac:spMkLst>
            <pc:docMk/>
            <pc:sldMk cId="4002059895" sldId="282"/>
            <ac:spMk id="26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25.255" v="209"/>
          <ac:spMkLst>
            <pc:docMk/>
            <pc:sldMk cId="4002059895" sldId="282"/>
            <ac:spMk id="27" creationId="{00000000-0000-0000-0000-000000000000}"/>
          </ac:spMkLst>
        </pc:spChg>
        <pc:spChg chg="del">
          <ac:chgData name="Sam Akroyd" userId="S::sam.akroyd@stagecoach-it.com::2b508d4b-c45e-4ace-a646-8e05e3831b0e" providerId="AD" clId="Web-{1879C331-FA63-3990-5BB3-37181AFF5101}" dt="2020-07-13T15:33:35.005" v="217"/>
          <ac:spMkLst>
            <pc:docMk/>
            <pc:sldMk cId="4002059895" sldId="282"/>
            <ac:spMk id="28" creationId="{00000000-0000-0000-0000-000000000000}"/>
          </ac:spMkLst>
        </pc:spChg>
        <pc:spChg chg="add del">
          <ac:chgData name="Sam Akroyd" userId="S::sam.akroyd@stagecoach-it.com::2b508d4b-c45e-4ace-a646-8e05e3831b0e" providerId="AD" clId="Web-{1879C331-FA63-3990-5BB3-37181AFF5101}" dt="2020-07-13T15:33:29.036" v="212"/>
          <ac:spMkLst>
            <pc:docMk/>
            <pc:sldMk cId="4002059895" sldId="282"/>
            <ac:spMk id="29" creationId="{B9CB5FE4-99C3-964B-B3C7-B46A7A085624}"/>
          </ac:spMkLst>
        </pc:spChg>
        <pc:spChg chg="del mod">
          <ac:chgData name="Sam Akroyd" userId="S::sam.akroyd@stagecoach-it.com::2b508d4b-c45e-4ace-a646-8e05e3831b0e" providerId="AD" clId="Web-{1879C331-FA63-3990-5BB3-37181AFF5101}" dt="2020-07-13T15:33:34.146" v="216"/>
          <ac:spMkLst>
            <pc:docMk/>
            <pc:sldMk cId="4002059895" sldId="282"/>
            <ac:spMk id="30" creationId="{B9CB5FE4-99C3-964B-B3C7-B46A7A085624}"/>
          </ac:spMkLst>
        </pc:spChg>
        <pc:spChg chg="add mod">
          <ac:chgData name="Sam Akroyd" userId="S::sam.akroyd@stagecoach-it.com::2b508d4b-c45e-4ace-a646-8e05e3831b0e" providerId="AD" clId="Web-{1879C331-FA63-3990-5BB3-37181AFF5101}" dt="2020-07-13T16:10:26.668" v="915" actId="20577"/>
          <ac:spMkLst>
            <pc:docMk/>
            <pc:sldMk cId="4002059895" sldId="282"/>
            <ac:spMk id="32" creationId="{B4B56375-47AD-4B4F-B0BA-E5F14F0646F3}"/>
          </ac:spMkLst>
        </pc:spChg>
        <pc:picChg chg="add mod">
          <ac:chgData name="Sam Akroyd" userId="S::sam.akroyd@stagecoach-it.com::2b508d4b-c45e-4ace-a646-8e05e3831b0e" providerId="AD" clId="Web-{1879C331-FA63-3990-5BB3-37181AFF5101}" dt="2020-07-13T15:32:03.974" v="140" actId="1076"/>
          <ac:picMkLst>
            <pc:docMk/>
            <pc:sldMk cId="4002059895" sldId="282"/>
            <ac:picMk id="3" creationId="{9926DDF8-FFE4-4F1C-A612-FC348C207B51}"/>
          </ac:picMkLst>
        </pc:picChg>
        <pc:picChg chg="del">
          <ac:chgData name="Sam Akroyd" userId="S::sam.akroyd@stagecoach-it.com::2b508d4b-c45e-4ace-a646-8e05e3831b0e" providerId="AD" clId="Web-{1879C331-FA63-3990-5BB3-37181AFF5101}" dt="2020-07-13T15:33:24.036" v="195"/>
          <ac:picMkLst>
            <pc:docMk/>
            <pc:sldMk cId="4002059895" sldId="282"/>
            <ac:picMk id="19" creationId="{00000000-0000-0000-0000-000000000000}"/>
          </ac:picMkLst>
        </pc:picChg>
        <pc:picChg chg="del">
          <ac:chgData name="Sam Akroyd" userId="S::sam.akroyd@stagecoach-it.com::2b508d4b-c45e-4ace-a646-8e05e3831b0e" providerId="AD" clId="Web-{1879C331-FA63-3990-5BB3-37181AFF5101}" dt="2020-07-13T15:33:24.036" v="194"/>
          <ac:picMkLst>
            <pc:docMk/>
            <pc:sldMk cId="4002059895" sldId="282"/>
            <ac:picMk id="21" creationId="{00000000-0000-0000-0000-000000000000}"/>
          </ac:picMkLst>
        </pc:picChg>
        <pc:picChg chg="del">
          <ac:chgData name="Sam Akroyd" userId="S::sam.akroyd@stagecoach-it.com::2b508d4b-c45e-4ace-a646-8e05e3831b0e" providerId="AD" clId="Web-{1879C331-FA63-3990-5BB3-37181AFF5101}" dt="2020-07-13T15:32:02.412" v="139"/>
          <ac:picMkLst>
            <pc:docMk/>
            <pc:sldMk cId="4002059895" sldId="282"/>
            <ac:picMk id="33" creationId="{00000000-0000-0000-0000-000000000000}"/>
          </ac:picMkLst>
        </pc:picChg>
      </pc:sldChg>
    </pc:docChg>
  </pc:docChgLst>
  <pc:docChgLst>
    <pc:chgData name="Sam Akroyd" userId="S::sam.akroyd@stagecoach-it.com::2b508d4b-c45e-4ace-a646-8e05e3831b0e" providerId="AD" clId="Web-{97A0E358-725D-D146-25F5-4BAB5BCC8D93}"/>
    <pc:docChg chg="modSld">
      <pc:chgData name="Sam Akroyd" userId="S::sam.akroyd@stagecoach-it.com::2b508d4b-c45e-4ace-a646-8e05e3831b0e" providerId="AD" clId="Web-{97A0E358-725D-D146-25F5-4BAB5BCC8D93}" dt="2020-07-10T15:53:06.263" v="35" actId="1076"/>
      <pc:docMkLst>
        <pc:docMk/>
      </pc:docMkLst>
      <pc:sldChg chg="addSp delSp modSp">
        <pc:chgData name="Sam Akroyd" userId="S::sam.akroyd@stagecoach-it.com::2b508d4b-c45e-4ace-a646-8e05e3831b0e" providerId="AD" clId="Web-{97A0E358-725D-D146-25F5-4BAB5BCC8D93}" dt="2020-07-10T15:53:06.263" v="35" actId="1076"/>
        <pc:sldMkLst>
          <pc:docMk/>
          <pc:sldMk cId="3239928516" sldId="279"/>
        </pc:sldMkLst>
        <pc:spChg chg="mod">
          <ac:chgData name="Sam Akroyd" userId="S::sam.akroyd@stagecoach-it.com::2b508d4b-c45e-4ace-a646-8e05e3831b0e" providerId="AD" clId="Web-{97A0E358-725D-D146-25F5-4BAB5BCC8D93}" dt="2020-07-10T15:53:02.778" v="34" actId="1076"/>
          <ac:spMkLst>
            <pc:docMk/>
            <pc:sldMk cId="3239928516" sldId="279"/>
            <ac:spMk id="79" creationId="{00000000-0000-0000-0000-000000000000}"/>
          </ac:spMkLst>
        </pc:spChg>
        <pc:spChg chg="mod">
          <ac:chgData name="Sam Akroyd" userId="S::sam.akroyd@stagecoach-it.com::2b508d4b-c45e-4ace-a646-8e05e3831b0e" providerId="AD" clId="Web-{97A0E358-725D-D146-25F5-4BAB5BCC8D93}" dt="2020-07-10T15:51:13.638" v="17" actId="1076"/>
          <ac:spMkLst>
            <pc:docMk/>
            <pc:sldMk cId="3239928516" sldId="279"/>
            <ac:spMk id="82" creationId="{00000000-0000-0000-0000-000000000000}"/>
          </ac:spMkLst>
        </pc:spChg>
        <pc:picChg chg="del">
          <ac:chgData name="Sam Akroyd" userId="S::sam.akroyd@stagecoach-it.com::2b508d4b-c45e-4ace-a646-8e05e3831b0e" providerId="AD" clId="Web-{97A0E358-725D-D146-25F5-4BAB5BCC8D93}" dt="2020-07-10T15:52:38.341" v="28"/>
          <ac:picMkLst>
            <pc:docMk/>
            <pc:sldMk cId="3239928516" sldId="279"/>
            <ac:picMk id="2" creationId="{00000000-0000-0000-0000-000000000000}"/>
          </ac:picMkLst>
        </pc:picChg>
        <pc:picChg chg="add mod">
          <ac:chgData name="Sam Akroyd" userId="S::sam.akroyd@stagecoach-it.com::2b508d4b-c45e-4ace-a646-8e05e3831b0e" providerId="AD" clId="Web-{97A0E358-725D-D146-25F5-4BAB5BCC8D93}" dt="2020-07-10T15:49:19.279" v="6" actId="1076"/>
          <ac:picMkLst>
            <pc:docMk/>
            <pc:sldMk cId="3239928516" sldId="279"/>
            <ac:picMk id="3" creationId="{719D10AA-9581-4EAE-B3E3-7FAFCF709B19}"/>
          </ac:picMkLst>
        </pc:picChg>
        <pc:picChg chg="del mod">
          <ac:chgData name="Sam Akroyd" userId="S::sam.akroyd@stagecoach-it.com::2b508d4b-c45e-4ace-a646-8e05e3831b0e" providerId="AD" clId="Web-{97A0E358-725D-D146-25F5-4BAB5BCC8D93}" dt="2020-07-10T15:51:17.044" v="18"/>
          <ac:picMkLst>
            <pc:docMk/>
            <pc:sldMk cId="3239928516" sldId="279"/>
            <ac:picMk id="4" creationId="{00000000-0000-0000-0000-000000000000}"/>
          </ac:picMkLst>
        </pc:picChg>
        <pc:picChg chg="del">
          <ac:chgData name="Sam Akroyd" userId="S::sam.akroyd@stagecoach-it.com::2b508d4b-c45e-4ace-a646-8e05e3831b0e" providerId="AD" clId="Web-{97A0E358-725D-D146-25F5-4BAB5BCC8D93}" dt="2020-07-10T15:52:02.544" v="22"/>
          <ac:picMkLst>
            <pc:docMk/>
            <pc:sldMk cId="3239928516" sldId="279"/>
            <ac:picMk id="5" creationId="{00000000-0000-0000-0000-000000000000}"/>
          </ac:picMkLst>
        </pc:picChg>
        <pc:picChg chg="del">
          <ac:chgData name="Sam Akroyd" userId="S::sam.akroyd@stagecoach-it.com::2b508d4b-c45e-4ace-a646-8e05e3831b0e" providerId="AD" clId="Web-{97A0E358-725D-D146-25F5-4BAB5BCC8D93}" dt="2020-07-10T15:49:11.529" v="4"/>
          <ac:picMkLst>
            <pc:docMk/>
            <pc:sldMk cId="3239928516" sldId="279"/>
            <ac:picMk id="6" creationId="{00000000-0000-0000-0000-000000000000}"/>
          </ac:picMkLst>
        </pc:picChg>
        <pc:picChg chg="add mod">
          <ac:chgData name="Sam Akroyd" userId="S::sam.akroyd@stagecoach-it.com::2b508d4b-c45e-4ace-a646-8e05e3831b0e" providerId="AD" clId="Web-{97A0E358-725D-D146-25F5-4BAB5BCC8D93}" dt="2020-07-10T15:51:09.062" v="16" actId="14100"/>
          <ac:picMkLst>
            <pc:docMk/>
            <pc:sldMk cId="3239928516" sldId="279"/>
            <ac:picMk id="7" creationId="{460C65C0-EA65-47C8-A622-D1882207A445}"/>
          </ac:picMkLst>
        </pc:picChg>
        <pc:picChg chg="add mod">
          <ac:chgData name="Sam Akroyd" userId="S::sam.akroyd@stagecoach-it.com::2b508d4b-c45e-4ace-a646-8e05e3831b0e" providerId="AD" clId="Web-{97A0E358-725D-D146-25F5-4BAB5BCC8D93}" dt="2020-07-10T15:52:09.122" v="25" actId="1076"/>
          <ac:picMkLst>
            <pc:docMk/>
            <pc:sldMk cId="3239928516" sldId="279"/>
            <ac:picMk id="8" creationId="{F4CAFB3F-B3FE-455D-9F22-CAAD28067C24}"/>
          </ac:picMkLst>
        </pc:picChg>
        <pc:picChg chg="add mod">
          <ac:chgData name="Sam Akroyd" userId="S::sam.akroyd@stagecoach-it.com::2b508d4b-c45e-4ace-a646-8e05e3831b0e" providerId="AD" clId="Web-{97A0E358-725D-D146-25F5-4BAB5BCC8D93}" dt="2020-07-10T15:53:06.263" v="35" actId="1076"/>
          <ac:picMkLst>
            <pc:docMk/>
            <pc:sldMk cId="3239928516" sldId="279"/>
            <ac:picMk id="9" creationId="{F905B4AE-0D7C-4789-9226-D876D0DFAF1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A400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7-D44D-B825-3DB8F04F7FD8}"/>
              </c:ext>
            </c:extLst>
          </c:dPt>
          <c:dPt>
            <c:idx val="1"/>
            <c:bubble3D val="0"/>
            <c:spPr>
              <a:solidFill>
                <a:srgbClr val="0077C8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B17-D44D-B825-3DB8F04F7FD8}"/>
              </c:ext>
            </c:extLst>
          </c:dPt>
          <c:dPt>
            <c:idx val="2"/>
            <c:bubble3D val="0"/>
            <c:spPr>
              <a:solidFill>
                <a:srgbClr val="009B77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7-D44D-B825-3DB8F04F7FD8}"/>
              </c:ext>
            </c:extLst>
          </c:dPt>
          <c:dPt>
            <c:idx val="3"/>
            <c:bubble3D val="0"/>
            <c:spPr>
              <a:solidFill>
                <a:srgbClr val="051C2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B17-D44D-B825-3DB8F04F7FD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7-D44D-B825-3DB8F04F7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">
    <p:bg>
      <p:bgPr>
        <a:solidFill>
          <a:srgbClr val="05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6C57FA38-3BED-784A-9369-1AD14AE34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1910E-1586-7644-88F6-584829378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blue"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9D01F839-0E33-234E-A668-C0D3E3192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DBD7-C92E-C645-BFDE-F7A70F974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green">
    <p:bg>
      <p:bgPr>
        <a:solidFill>
          <a:srgbClr val="009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6" name="Picture 5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B944D17E-2B1E-F142-A26E-94E55F0AB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9D887D-2036-6D4C-99E5-0D8B678357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og walking on the floor&#10;&#10;Description automatically generated">
            <a:extLst>
              <a:ext uri="{FF2B5EF4-FFF2-40B4-BE49-F238E27FC236}">
                <a16:creationId xmlns:a16="http://schemas.microsoft.com/office/drawing/2014/main" id="{F9C70D0D-265A-2840-901D-0AC55CC5F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9828" t="26115" r="13616" b="4755"/>
          <a:stretch/>
        </p:blipFill>
        <p:spPr>
          <a:xfrm flipH="1">
            <a:off x="-1" y="0"/>
            <a:ext cx="91422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</a:t>
            </a:r>
            <a:br>
              <a:rPr lang="en-GB" dirty="0"/>
            </a:br>
            <a:r>
              <a:rPr lang="en-GB" dirty="0"/>
              <a:t>can run across three </a:t>
            </a:r>
            <a:br>
              <a:rPr lang="en-GB" dirty="0"/>
            </a:br>
            <a:r>
              <a:rPr lang="en-GB" dirty="0"/>
              <a:t>lines if necessary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72C1F-9C4C-A04A-894A-49593F3ED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D9D781A-8BFE-8547-A31E-C1FBB7907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9773" t="9691" r="5227" b="1718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878528"/>
            <a:ext cx="6051300" cy="11432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0077C8"/>
                </a:solidFill>
                <a:effectLst/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can go across two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2734268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 baseline="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One line of explanatory text here.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919152-C026-684F-9D38-98DD5B4753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a room&#10;&#10;Description automatically generated">
            <a:extLst>
              <a:ext uri="{FF2B5EF4-FFF2-40B4-BE49-F238E27FC236}">
                <a16:creationId xmlns:a16="http://schemas.microsoft.com/office/drawing/2014/main" id="{2EB2513F-CB5B-1449-9948-AFD5DF31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3074" t="10315" r="10450" b="16545"/>
          <a:stretch/>
        </p:blipFill>
        <p:spPr>
          <a:xfrm>
            <a:off x="-1" y="1"/>
            <a:ext cx="9142201" cy="672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402395"/>
            <a:ext cx="4392228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 baseline="0">
                <a:solidFill>
                  <a:schemeClr val="bg1"/>
                </a:solidFill>
                <a:effectLst>
                  <a:outerShdw blurRad="190500" dist="25400" sx="102000" sy="1020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</a:t>
            </a:r>
            <a:br>
              <a:rPr lang="en-GB" dirty="0"/>
            </a:br>
            <a:r>
              <a:rPr lang="en-GB" dirty="0"/>
              <a:t>text can go across</a:t>
            </a:r>
            <a:br>
              <a:rPr lang="en-GB" dirty="0"/>
            </a:br>
            <a:r>
              <a:rPr lang="en-GB" dirty="0"/>
              <a:t>three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FFA400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A8844-25B1-E94B-B897-D1BDDE41DC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_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8B7158-0B7E-E949-9B64-81E313C5F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48062"/>
            <a:ext cx="4965450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1F69F-8C8D-8D40-99DA-359A76A96A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392" y="41275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B84C1E-1C51-A44E-BF2E-36D67E1072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391" y="3377638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8CE61-37EE-7649-9678-A1A2795AA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8DE5C779-DF25-774E-80A9-2A2CE3A26D59}"/>
              </a:ext>
            </a:extLst>
          </p:cNvPr>
          <p:cNvSpPr>
            <a:spLocks noChangeAspect="1"/>
          </p:cNvSpPr>
          <p:nvPr userDrawn="1"/>
        </p:nvSpPr>
        <p:spPr>
          <a:xfrm>
            <a:off x="5380473" y="1920837"/>
            <a:ext cx="3761727" cy="4202753"/>
          </a:xfrm>
          <a:custGeom>
            <a:avLst/>
            <a:gdLst>
              <a:gd name="connsiteX0" fmla="*/ 2101377 w 3761727"/>
              <a:gd name="connsiteY0" fmla="*/ 0 h 4202753"/>
              <a:gd name="connsiteX1" fmla="*/ 3690327 w 3761727"/>
              <a:gd name="connsiteY1" fmla="*/ 726183 h 4202753"/>
              <a:gd name="connsiteX2" fmla="*/ 3761727 w 3761727"/>
              <a:gd name="connsiteY2" fmla="*/ 819323 h 4202753"/>
              <a:gd name="connsiteX3" fmla="*/ 3761727 w 3761727"/>
              <a:gd name="connsiteY3" fmla="*/ 3383432 h 4202753"/>
              <a:gd name="connsiteX4" fmla="*/ 3690327 w 3761727"/>
              <a:gd name="connsiteY4" fmla="*/ 3476572 h 4202753"/>
              <a:gd name="connsiteX5" fmla="*/ 2101377 w 3761727"/>
              <a:gd name="connsiteY5" fmla="*/ 4202753 h 4202753"/>
              <a:gd name="connsiteX6" fmla="*/ 0 w 3761727"/>
              <a:gd name="connsiteY6" fmla="*/ 2101377 h 4202753"/>
              <a:gd name="connsiteX7" fmla="*/ 2101377 w 3761727"/>
              <a:gd name="connsiteY7" fmla="*/ 0 h 420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1727" h="4202753">
                <a:moveTo>
                  <a:pt x="2101377" y="0"/>
                </a:moveTo>
                <a:cubicBezTo>
                  <a:pt x="2736057" y="0"/>
                  <a:pt x="3305019" y="281373"/>
                  <a:pt x="3690327" y="726183"/>
                </a:cubicBezTo>
                <a:lnTo>
                  <a:pt x="3761727" y="819323"/>
                </a:lnTo>
                <a:lnTo>
                  <a:pt x="3761727" y="3383432"/>
                </a:lnTo>
                <a:lnTo>
                  <a:pt x="3690327" y="3476572"/>
                </a:lnTo>
                <a:cubicBezTo>
                  <a:pt x="3305019" y="3921381"/>
                  <a:pt x="2736057" y="4202753"/>
                  <a:pt x="2101377" y="4202753"/>
                </a:cubicBezTo>
                <a:cubicBezTo>
                  <a:pt x="940819" y="4202753"/>
                  <a:pt x="0" y="3261935"/>
                  <a:pt x="0" y="2101377"/>
                </a:cubicBezTo>
                <a:cubicBezTo>
                  <a:pt x="0" y="940819"/>
                  <a:pt x="940819" y="0"/>
                  <a:pt x="2101377" y="0"/>
                </a:cubicBezTo>
                <a:close/>
              </a:path>
            </a:pathLst>
          </a:custGeom>
          <a:solidFill>
            <a:srgbClr val="051C2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BC369FD-AF07-B94E-922D-E38BFEA3CAE2}"/>
              </a:ext>
            </a:extLst>
          </p:cNvPr>
          <p:cNvSpPr/>
          <p:nvPr userDrawn="1"/>
        </p:nvSpPr>
        <p:spPr>
          <a:xfrm>
            <a:off x="5489202" y="2021594"/>
            <a:ext cx="3654798" cy="3989264"/>
          </a:xfrm>
          <a:custGeom>
            <a:avLst/>
            <a:gdLst>
              <a:gd name="connsiteX0" fmla="*/ 1994632 w 3654798"/>
              <a:gd name="connsiteY0" fmla="*/ 0 h 3989264"/>
              <a:gd name="connsiteX1" fmla="*/ 3607247 w 3654798"/>
              <a:gd name="connsiteY1" fmla="*/ 820500 h 3989264"/>
              <a:gd name="connsiteX2" fmla="*/ 3654798 w 3654798"/>
              <a:gd name="connsiteY2" fmla="*/ 895684 h 3989264"/>
              <a:gd name="connsiteX3" fmla="*/ 3654798 w 3654798"/>
              <a:gd name="connsiteY3" fmla="*/ 3093581 h 3989264"/>
              <a:gd name="connsiteX4" fmla="*/ 3607247 w 3654798"/>
              <a:gd name="connsiteY4" fmla="*/ 3168764 h 3989264"/>
              <a:gd name="connsiteX5" fmla="*/ 1994632 w 3654798"/>
              <a:gd name="connsiteY5" fmla="*/ 3989264 h 3989264"/>
              <a:gd name="connsiteX6" fmla="*/ 0 w 3654798"/>
              <a:gd name="connsiteY6" fmla="*/ 1994632 h 3989264"/>
              <a:gd name="connsiteX7" fmla="*/ 1994632 w 3654798"/>
              <a:gd name="connsiteY7" fmla="*/ 0 h 39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4798" h="3989264">
                <a:moveTo>
                  <a:pt x="1994632" y="0"/>
                </a:moveTo>
                <a:cubicBezTo>
                  <a:pt x="2657316" y="0"/>
                  <a:pt x="3244520" y="323167"/>
                  <a:pt x="3607247" y="820500"/>
                </a:cubicBezTo>
                <a:lnTo>
                  <a:pt x="3654798" y="895684"/>
                </a:lnTo>
                <a:lnTo>
                  <a:pt x="3654798" y="3093581"/>
                </a:lnTo>
                <a:lnTo>
                  <a:pt x="3607247" y="3168764"/>
                </a:lnTo>
                <a:cubicBezTo>
                  <a:pt x="3244520" y="3666098"/>
                  <a:pt x="2657316" y="3989264"/>
                  <a:pt x="1994632" y="3989264"/>
                </a:cubicBezTo>
                <a:cubicBezTo>
                  <a:pt x="893028" y="3989264"/>
                  <a:pt x="0" y="3096236"/>
                  <a:pt x="0" y="1994632"/>
                </a:cubicBezTo>
                <a:cubicBezTo>
                  <a:pt x="0" y="893028"/>
                  <a:pt x="893028" y="0"/>
                  <a:pt x="1994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E39AC-40C9-F247-9F2C-FA10B886D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0797959D-8ED6-AA49-AE10-852FE438C0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9202" y="2021594"/>
            <a:ext cx="3652998" cy="3989264"/>
          </a:xfrm>
          <a:custGeom>
            <a:avLst/>
            <a:gdLst>
              <a:gd name="connsiteX0" fmla="*/ 1994632 w 3652998"/>
              <a:gd name="connsiteY0" fmla="*/ 0 h 3989264"/>
              <a:gd name="connsiteX1" fmla="*/ 3607247 w 3652998"/>
              <a:gd name="connsiteY1" fmla="*/ 820500 h 3989264"/>
              <a:gd name="connsiteX2" fmla="*/ 3652998 w 3652998"/>
              <a:gd name="connsiteY2" fmla="*/ 887789 h 3989264"/>
              <a:gd name="connsiteX3" fmla="*/ 3652998 w 3652998"/>
              <a:gd name="connsiteY3" fmla="*/ 3101476 h 3989264"/>
              <a:gd name="connsiteX4" fmla="*/ 3607247 w 3652998"/>
              <a:gd name="connsiteY4" fmla="*/ 3168764 h 3989264"/>
              <a:gd name="connsiteX5" fmla="*/ 1994632 w 3652998"/>
              <a:gd name="connsiteY5" fmla="*/ 3989264 h 3989264"/>
              <a:gd name="connsiteX6" fmla="*/ 0 w 3652998"/>
              <a:gd name="connsiteY6" fmla="*/ 1994632 h 3989264"/>
              <a:gd name="connsiteX7" fmla="*/ 1994632 w 3652998"/>
              <a:gd name="connsiteY7" fmla="*/ 0 h 39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998" h="3989264">
                <a:moveTo>
                  <a:pt x="1994632" y="0"/>
                </a:moveTo>
                <a:cubicBezTo>
                  <a:pt x="2657316" y="0"/>
                  <a:pt x="3244520" y="323167"/>
                  <a:pt x="3607247" y="820500"/>
                </a:cubicBezTo>
                <a:lnTo>
                  <a:pt x="3652998" y="887789"/>
                </a:lnTo>
                <a:lnTo>
                  <a:pt x="3652998" y="3101476"/>
                </a:lnTo>
                <a:lnTo>
                  <a:pt x="3607247" y="3168764"/>
                </a:lnTo>
                <a:cubicBezTo>
                  <a:pt x="3244520" y="3666098"/>
                  <a:pt x="2657316" y="3989264"/>
                  <a:pt x="1994632" y="3989264"/>
                </a:cubicBezTo>
                <a:cubicBezTo>
                  <a:pt x="893028" y="3989264"/>
                  <a:pt x="0" y="3096236"/>
                  <a:pt x="0" y="1994632"/>
                </a:cubicBezTo>
                <a:cubicBezTo>
                  <a:pt x="0" y="893028"/>
                  <a:pt x="893028" y="0"/>
                  <a:pt x="1994632" y="0"/>
                </a:cubicBezTo>
                <a:close/>
              </a:path>
            </a:pathLst>
          </a:custGeom>
        </p:spPr>
        <p:txBody>
          <a:bodyPr wrap="square" bIns="36000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51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3222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DE1D607B-1091-CD4A-B785-955923C2FC55}"/>
              </a:ext>
            </a:extLst>
          </p:cNvPr>
          <p:cNvSpPr>
            <a:spLocks noChangeAspect="1"/>
          </p:cNvSpPr>
          <p:nvPr userDrawn="1"/>
        </p:nvSpPr>
        <p:spPr>
          <a:xfrm>
            <a:off x="5380472" y="1920837"/>
            <a:ext cx="3922554" cy="4202753"/>
          </a:xfrm>
          <a:custGeom>
            <a:avLst/>
            <a:gdLst>
              <a:gd name="connsiteX0" fmla="*/ 1906200 w 3558226"/>
              <a:gd name="connsiteY0" fmla="*/ 0 h 3812400"/>
              <a:gd name="connsiteX1" fmla="*/ 3486851 w 3558226"/>
              <a:gd name="connsiteY1" fmla="*/ 840426 h 3812400"/>
              <a:gd name="connsiteX2" fmla="*/ 3558226 w 3558226"/>
              <a:gd name="connsiteY2" fmla="*/ 957913 h 3812400"/>
              <a:gd name="connsiteX3" fmla="*/ 3558226 w 3558226"/>
              <a:gd name="connsiteY3" fmla="*/ 2854488 h 3812400"/>
              <a:gd name="connsiteX4" fmla="*/ 3486851 w 3558226"/>
              <a:gd name="connsiteY4" fmla="*/ 2971975 h 3812400"/>
              <a:gd name="connsiteX5" fmla="*/ 1906200 w 3558226"/>
              <a:gd name="connsiteY5" fmla="*/ 3812400 h 3812400"/>
              <a:gd name="connsiteX6" fmla="*/ 0 w 3558226"/>
              <a:gd name="connsiteY6" fmla="*/ 1906200 h 3812400"/>
              <a:gd name="connsiteX7" fmla="*/ 1906200 w 3558226"/>
              <a:gd name="connsiteY7" fmla="*/ 0 h 38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226" h="3812400">
                <a:moveTo>
                  <a:pt x="1906200" y="0"/>
                </a:moveTo>
                <a:cubicBezTo>
                  <a:pt x="2564178" y="0"/>
                  <a:pt x="3144293" y="333373"/>
                  <a:pt x="3486851" y="840426"/>
                </a:cubicBezTo>
                <a:lnTo>
                  <a:pt x="3558226" y="957913"/>
                </a:lnTo>
                <a:lnTo>
                  <a:pt x="3558226" y="2854488"/>
                </a:lnTo>
                <a:lnTo>
                  <a:pt x="3486851" y="2971975"/>
                </a:lnTo>
                <a:cubicBezTo>
                  <a:pt x="3144293" y="3479027"/>
                  <a:pt x="2564178" y="3812400"/>
                  <a:pt x="1906200" y="3812400"/>
                </a:cubicBezTo>
                <a:cubicBezTo>
                  <a:pt x="853435" y="3812400"/>
                  <a:pt x="0" y="2958965"/>
                  <a:pt x="0" y="1906200"/>
                </a:cubicBezTo>
                <a:cubicBezTo>
                  <a:pt x="0" y="853435"/>
                  <a:pt x="853435" y="0"/>
                  <a:pt x="1906200" y="0"/>
                </a:cubicBezTo>
                <a:close/>
              </a:path>
            </a:pathLst>
          </a:custGeom>
          <a:solidFill>
            <a:srgbClr val="05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17BC-6EC5-B94B-AABC-2CDB97331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1296" y="3358099"/>
            <a:ext cx="2421617" cy="8719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75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go here run across two </a:t>
            </a:r>
            <a:br>
              <a:rPr lang="en-GB" dirty="0"/>
            </a:br>
            <a:r>
              <a:rPr lang="en-GB" dirty="0"/>
              <a:t>or three lines.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EBDC84-55A5-7442-AEC2-4DFD1C978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1079" y="4676267"/>
            <a:ext cx="2267978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B4D015-E9E9-2548-A2C9-3666477250B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2913" y="4244821"/>
            <a:ext cx="540000" cy="36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7B21-A2C4-A24E-B94A-2281502B07D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1077" y="2755735"/>
            <a:ext cx="54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9981CB-6E27-8547-AEF6-982E281C3C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9F62B1-993B-D644-8752-DF8A9EBD102B}"/>
              </a:ext>
            </a:extLst>
          </p:cNvPr>
          <p:cNvSpPr/>
          <p:nvPr userDrawn="1"/>
        </p:nvSpPr>
        <p:spPr>
          <a:xfrm>
            <a:off x="9142199" y="1327868"/>
            <a:ext cx="677661" cy="420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and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FB27B3-ECFC-9645-99E5-7B739060B5BE}"/>
              </a:ext>
            </a:extLst>
          </p:cNvPr>
          <p:cNvSpPr/>
          <p:nvPr userDrawn="1"/>
        </p:nvSpPr>
        <p:spPr>
          <a:xfrm>
            <a:off x="6096762" y="0"/>
            <a:ext cx="3045438" cy="6714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48062"/>
            <a:ext cx="5152140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17BC-6EC5-B94B-AABC-2CDB97331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933" y="2240655"/>
            <a:ext cx="2267978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7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EBDC84-55A5-7442-AEC2-4DFD1C978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4715" y="4531483"/>
            <a:ext cx="2267978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4D015-E9E9-2548-A2C9-3666477250BD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30000"/>
          </a:blip>
          <a:srcRect/>
          <a:stretch/>
        </p:blipFill>
        <p:spPr>
          <a:xfrm>
            <a:off x="8085182" y="3913283"/>
            <a:ext cx="54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07B21-A2C4-A24E-B94A-2281502B07D9}"/>
              </a:ext>
            </a:extLst>
          </p:cNvPr>
          <p:cNvPicPr>
            <a:picLocks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>
            <a:off x="6324713" y="1638291"/>
            <a:ext cx="54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03C680-6BB0-3E40-B531-4AEE3E755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0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FF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E67F5F84-11A1-8540-91C6-01DC4245F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382B4-53E3-B542-85C3-EA089E905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_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7"/>
            <a:ext cx="4031456" cy="350505"/>
          </a:xfrm>
          <a:prstGeom prst="rect">
            <a:avLst/>
          </a:prstGeom>
        </p:spPr>
        <p:txBody>
          <a:bodyPr wrap="square" lIns="0" tIns="0" rIns="36000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>
                <a:solidFill>
                  <a:srgbClr val="E03E52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header across one line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F39EC95-8F66-7546-9B56-EB60C17A2E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547" y="2692268"/>
            <a:ext cx="4035529" cy="2727872"/>
          </a:xfrm>
          <a:prstGeom prst="rect">
            <a:avLst/>
          </a:prstGeom>
        </p:spPr>
        <p:txBody>
          <a:bodyPr wrap="square" lIns="0" tIns="0" rIns="36000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Column 1 body copy</a:t>
            </a:r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A9CEAAB-149A-2D4C-8B09-0B4D787985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075" y="2259967"/>
            <a:ext cx="4031456" cy="350505"/>
          </a:xfrm>
          <a:prstGeom prst="rect">
            <a:avLst/>
          </a:prstGeom>
        </p:spPr>
        <p:txBody>
          <a:bodyPr wrap="square" lIns="360000" tIns="0" rIns="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>
                <a:solidFill>
                  <a:srgbClr val="E03E52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header across one line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FCD93A7-201C-1644-AC28-9E7D0DBAE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076" y="2692268"/>
            <a:ext cx="4035529" cy="2727872"/>
          </a:xfrm>
          <a:prstGeom prst="rect">
            <a:avLst/>
          </a:prstGeom>
        </p:spPr>
        <p:txBody>
          <a:bodyPr wrap="square" lIns="360000" tIns="0" rIns="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Column 1 body copy</a:t>
            </a:r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9880DF-E2CA-F043-A93F-EECA8E924F2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46940"/>
            <a:ext cx="0" cy="3239460"/>
          </a:xfrm>
          <a:prstGeom prst="line">
            <a:avLst/>
          </a:prstGeom>
          <a:ln>
            <a:solidFill>
              <a:srgbClr val="051C2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5E4C9B4-9E37-3747-88F7-04FAC683E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260600"/>
            <a:ext cx="4437494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1988" indent="-161988">
              <a:lnSpc>
                <a:spcPts val="1875"/>
              </a:lnSpc>
              <a:spcBef>
                <a:spcPts val="900"/>
              </a:spcBef>
              <a:buClr>
                <a:srgbClr val="E03E52"/>
              </a:buClr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648065"/>
            <a:ext cx="8062910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450"/>
              </a:lnSpc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09896-7C69-564D-9BF0-FDD7ED235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260600"/>
            <a:ext cx="4437494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1988" indent="-161988">
              <a:lnSpc>
                <a:spcPts val="1875"/>
              </a:lnSpc>
              <a:spcBef>
                <a:spcPts val="900"/>
              </a:spcBef>
              <a:buClr>
                <a:srgbClr val="E03E52"/>
              </a:buClr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3" y="648065"/>
            <a:ext cx="5255011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450"/>
              </a:lnSpc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4C1E5-1B36-9843-A0B6-1A1DFFD4BA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533B53-9227-9446-A16C-E6081535BD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392" y="41275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7D6A7B-1EB1-2D42-8533-141DB5171D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391" y="3377638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2967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260600"/>
            <a:ext cx="4437494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1988" indent="-161988">
              <a:lnSpc>
                <a:spcPts val="1875"/>
              </a:lnSpc>
              <a:spcBef>
                <a:spcPts val="900"/>
              </a:spcBef>
              <a:buClr>
                <a:srgbClr val="E03E52"/>
              </a:buClr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648065"/>
            <a:ext cx="8062910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450"/>
              </a:lnSpc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276D0-9F95-F241-BA48-DF36D9262C33}"/>
              </a:ext>
            </a:extLst>
          </p:cNvPr>
          <p:cNvSpPr/>
          <p:nvPr userDrawn="1"/>
        </p:nvSpPr>
        <p:spPr>
          <a:xfrm>
            <a:off x="6096762" y="0"/>
            <a:ext cx="3045438" cy="6714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955B91-C74B-F147-87BD-3984F1BFF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4933" y="2240655"/>
            <a:ext cx="2267978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7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04A6444-4644-3C4D-B77B-0F7BF091E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715" y="4531483"/>
            <a:ext cx="2267978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60E86-4792-F04D-B6EB-EE78DB0333DE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30000"/>
          </a:blip>
          <a:srcRect/>
          <a:stretch/>
        </p:blipFill>
        <p:spPr>
          <a:xfrm>
            <a:off x="8085182" y="3913283"/>
            <a:ext cx="54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24894C-F798-E64A-974D-8D09B80F6A30}"/>
              </a:ext>
            </a:extLst>
          </p:cNvPr>
          <p:cNvPicPr>
            <a:picLocks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>
            <a:off x="6324713" y="1638291"/>
            <a:ext cx="540000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5443DC-DB11-EA41-AF52-F611521CFA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2"/>
            <a:ext cx="4414839" cy="10175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AA0353-0E77-344E-82C3-DEBE7E24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9663" y="3627949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40A563B-1D41-C946-9302-1A6376F26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2" y="3541235"/>
            <a:ext cx="73125" cy="432000"/>
          </a:xfrm>
          <a:prstGeom prst="rect">
            <a:avLst/>
          </a:prstGeom>
          <a:solidFill>
            <a:srgbClr val="FFA400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EFB74B8B-615B-A447-8AE4-0F4E35A5D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2" y="4006381"/>
            <a:ext cx="73125" cy="432000"/>
          </a:xfrm>
          <a:prstGeom prst="rect">
            <a:avLst/>
          </a:prstGeom>
          <a:solidFill>
            <a:srgbClr val="0077C8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009B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419F507-59D0-DC41-AAAE-D4B143D15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2" y="4471527"/>
            <a:ext cx="73125" cy="432000"/>
          </a:xfrm>
          <a:prstGeom prst="rect">
            <a:avLst/>
          </a:prstGeom>
          <a:solidFill>
            <a:srgbClr val="009B77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01F12D8-7C4E-A644-913B-D3CFA5DE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2" y="4936673"/>
            <a:ext cx="73125" cy="432000"/>
          </a:xfrm>
          <a:prstGeom prst="rect">
            <a:avLst/>
          </a:prstGeom>
          <a:solidFill>
            <a:srgbClr val="051C2C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051C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D5AE0D9-F116-C343-9D4A-3DB7D495F1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63" y="4088564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A2A4798-7280-6C41-915C-BE43AED718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663" y="4557545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49B428F-CDBC-8E4E-A559-CB18DE8B3F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63" y="5018158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D491C06-2586-0541-B86D-52EAFF32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7067" y="3541235"/>
            <a:ext cx="709259" cy="432000"/>
          </a:xfrm>
          <a:prstGeom prst="rect">
            <a:avLst/>
          </a:prstGeom>
          <a:solidFill>
            <a:srgbClr val="FFA400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55%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B02E2D-C3B5-784F-84D5-4EBE79EAF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7067" y="4005691"/>
            <a:ext cx="709259" cy="432000"/>
          </a:xfrm>
          <a:prstGeom prst="rect">
            <a:avLst/>
          </a:prstGeom>
          <a:solidFill>
            <a:srgbClr val="0077C8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22%</a:t>
            </a:r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77EFAD4-71EF-E541-93A7-08F6A78D2E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7067" y="4468200"/>
            <a:ext cx="709259" cy="432000"/>
          </a:xfrm>
          <a:prstGeom prst="rect">
            <a:avLst/>
          </a:prstGeom>
          <a:solidFill>
            <a:srgbClr val="009B77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14%</a:t>
            </a:r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AC01B61-9A55-8B40-A227-4CE5892007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7067" y="4932656"/>
            <a:ext cx="709259" cy="432000"/>
          </a:xfrm>
          <a:prstGeom prst="rect">
            <a:avLst/>
          </a:prstGeom>
          <a:solidFill>
            <a:srgbClr val="051C2C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9%</a:t>
            </a:r>
            <a:endParaRPr lang="en-US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33EE797-2BC9-9042-A23D-ED0245111B8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563122"/>
              </p:ext>
            </p:extLst>
          </p:nvPr>
        </p:nvGraphicFramePr>
        <p:xfrm>
          <a:off x="5475297" y="2079621"/>
          <a:ext cx="2966825" cy="389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0C35D73-5D9C-9D4C-9216-4AC3D1FC5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6414" y="3994338"/>
            <a:ext cx="544229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55%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FEBDB90-A2F1-3D4C-BFBA-0A63E99EF6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2462" y="4130667"/>
            <a:ext cx="544229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22%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77DC8F07-E988-4C42-B6F4-D14752A684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2460" y="3235633"/>
            <a:ext cx="431199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14%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32232FA1-6828-794E-8F4A-E157FFB60F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690" y="2877086"/>
            <a:ext cx="341517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9%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F32664-2FC6-7943-88AE-0322B4E88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473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2FBAF525-DF46-7E42-B1D7-7BA626DB5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14F33F-629B-DB41-B474-B95EA67E4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89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een">
    <p:bg>
      <p:bgPr>
        <a:solidFill>
          <a:srgbClr val="009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32D66C1D-BA9E-D243-A7BF-D9822B734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613680-8E3C-F841-84B5-12BE8E78F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range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D359D91B-7416-5B40-B0EA-0D743FE81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CEE0B-4FA6-EF4C-899B-C32C95950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3367" y="5849995"/>
            <a:ext cx="252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A37446A9-C9DB-6C42-903B-E1C35A14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6AA8AF-8EE5-8449-843F-30B21C6E2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367" y="5849995"/>
            <a:ext cx="2520000" cy="8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435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912A5844-2E8B-0349-9983-C887744E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460D0D-DDB3-C047-B97B-348817821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367" y="5849995"/>
            <a:ext cx="2520000" cy="8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009B77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1025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white on orange">
    <p:bg>
      <p:bgPr>
        <a:solidFill>
          <a:srgbClr val="05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C8816C6E-EDB4-E848-B677-B20D1291C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E401AE-4C5F-624B-87C9-94C6487BB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orange">
    <p:bg>
      <p:bgPr>
        <a:solidFill>
          <a:srgbClr val="FF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787E2ADE-80B7-AB43-908E-6FBC4C2D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71EC4-AB3B-244D-9FB6-2853EDDEE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3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9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49" r:id="rId3"/>
    <p:sldLayoutId id="2147483667" r:id="rId4"/>
    <p:sldLayoutId id="2147483659" r:id="rId5"/>
    <p:sldLayoutId id="2147483656" r:id="rId6"/>
    <p:sldLayoutId id="2147483658" r:id="rId7"/>
    <p:sldLayoutId id="2147483673" r:id="rId8"/>
    <p:sldLayoutId id="2147483662" r:id="rId9"/>
    <p:sldLayoutId id="2147483660" r:id="rId10"/>
    <p:sldLayoutId id="2147483661" r:id="rId11"/>
    <p:sldLayoutId id="2147483663" r:id="rId12"/>
    <p:sldLayoutId id="2147483670" r:id="rId13"/>
    <p:sldLayoutId id="2147483671" r:id="rId14"/>
    <p:sldLayoutId id="2147483650" r:id="rId15"/>
    <p:sldLayoutId id="2147483651" r:id="rId16"/>
    <p:sldLayoutId id="2147483669" r:id="rId17"/>
    <p:sldLayoutId id="2147483652" r:id="rId18"/>
    <p:sldLayoutId id="2147483665" r:id="rId19"/>
    <p:sldLayoutId id="2147483653" r:id="rId20"/>
    <p:sldLayoutId id="2147483654" r:id="rId21"/>
    <p:sldLayoutId id="2147483664" r:id="rId22"/>
    <p:sldLayoutId id="2147483666" r:id="rId23"/>
    <p:sldLayoutId id="2147483657" r:id="rId24"/>
    <p:sldLayoutId id="2147483674" r:id="rId25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8.png"/><Relationship Id="rId18" Type="http://schemas.openxmlformats.org/officeDocument/2006/relationships/image" Target="../media/image41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5.svg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33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2" y="648062"/>
            <a:ext cx="8062911" cy="44884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577" y="1735016"/>
            <a:ext cx="1218847" cy="1768265"/>
            <a:chOff x="4592420" y="798740"/>
            <a:chExt cx="1625129" cy="2357686"/>
          </a:xfrm>
        </p:grpSpPr>
        <p:sp>
          <p:nvSpPr>
            <p:cNvPr id="5" name="Oval 4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420" y="2540873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Cloud &amp; Infrastructure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62577" y="3850494"/>
            <a:ext cx="1218847" cy="1768264"/>
            <a:chOff x="4592420" y="798740"/>
            <a:chExt cx="1625129" cy="2357685"/>
          </a:xfrm>
        </p:grpSpPr>
        <p:sp>
          <p:nvSpPr>
            <p:cNvPr id="9" name="Oval 8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92420" y="2540872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Enterprise Applications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8477" y="1735015"/>
            <a:ext cx="1218847" cy="1952930"/>
            <a:chOff x="4592420" y="798740"/>
            <a:chExt cx="1625129" cy="2603907"/>
          </a:xfrm>
        </p:grpSpPr>
        <p:sp>
          <p:nvSpPr>
            <p:cNvPr id="13" name="Oval 12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92420" y="2540872"/>
              <a:ext cx="162512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Identity &amp; Access Management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48477" y="3850494"/>
            <a:ext cx="1218847" cy="1768264"/>
            <a:chOff x="4592420" y="798740"/>
            <a:chExt cx="1625129" cy="2357685"/>
          </a:xfrm>
        </p:grpSpPr>
        <p:sp>
          <p:nvSpPr>
            <p:cNvPr id="17" name="Oval 16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2420" y="2540872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Data &amp; Analytics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378" y="1735015"/>
            <a:ext cx="1218847" cy="1768265"/>
            <a:chOff x="4592420" y="798740"/>
            <a:chExt cx="1625129" cy="2357685"/>
          </a:xfrm>
        </p:grpSpPr>
        <p:sp>
          <p:nvSpPr>
            <p:cNvPr id="21" name="Oval 20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92420" y="2540872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Security &amp; Risk Management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34378" y="3850494"/>
            <a:ext cx="1218847" cy="1768264"/>
            <a:chOff x="4592420" y="798740"/>
            <a:chExt cx="1625129" cy="2357685"/>
          </a:xfrm>
        </p:grpSpPr>
        <p:sp>
          <p:nvSpPr>
            <p:cNvPr id="25" name="Oval 24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92420" y="2540872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Career Development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2410" y="1735015"/>
            <a:ext cx="1283112" cy="1952930"/>
            <a:chOff x="4506733" y="798740"/>
            <a:chExt cx="1710816" cy="2603905"/>
          </a:xfrm>
        </p:grpSpPr>
        <p:sp>
          <p:nvSpPr>
            <p:cNvPr id="29" name="Oval 28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6733" y="2540871"/>
              <a:ext cx="1710816" cy="861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/>
                  <a:cs typeface="StagecoachCircular" panose="02010504010101010104" pitchFamily="50" charset="0"/>
                </a:rPr>
                <a:t> Collaboration &amp; End User Technologies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76676" y="3850494"/>
            <a:ext cx="1218847" cy="1768264"/>
            <a:chOff x="4592420" y="798740"/>
            <a:chExt cx="1625129" cy="2357685"/>
          </a:xfrm>
        </p:grpSpPr>
        <p:sp>
          <p:nvSpPr>
            <p:cNvPr id="33" name="Oval 32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92420" y="2540872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Internet of Things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90775" y="1735015"/>
            <a:ext cx="1218848" cy="1583599"/>
            <a:chOff x="4592419" y="798740"/>
            <a:chExt cx="1625130" cy="2111465"/>
          </a:xfrm>
        </p:grpSpPr>
        <p:sp>
          <p:nvSpPr>
            <p:cNvPr id="37" name="Oval 36"/>
            <p:cNvSpPr/>
            <p:nvPr/>
          </p:nvSpPr>
          <p:spPr>
            <a:xfrm>
              <a:off x="4592419" y="798740"/>
              <a:ext cx="1625129" cy="1625129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92420" y="2540873"/>
              <a:ext cx="1625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Applications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0775" y="3850494"/>
            <a:ext cx="1218847" cy="1768264"/>
            <a:chOff x="4592420" y="798740"/>
            <a:chExt cx="1625129" cy="2357685"/>
          </a:xfrm>
        </p:grpSpPr>
        <p:sp>
          <p:nvSpPr>
            <p:cNvPr id="41" name="Oval 40"/>
            <p:cNvSpPr/>
            <p:nvPr/>
          </p:nvSpPr>
          <p:spPr>
            <a:xfrm>
              <a:off x="4592420" y="798740"/>
              <a:ext cx="1625129" cy="1625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tagecoachCircular" panose="02010504010101010104" pitchFamily="50" charset="0"/>
                <a:cs typeface="StagecoachCircular" panose="02010504010101010104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92420" y="2540872"/>
              <a:ext cx="1625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StagecoachCircular" panose="02010504010101010104" pitchFamily="50" charset="0"/>
                  <a:cs typeface="StagecoachCircular" panose="02010504010101010104" pitchFamily="50" charset="0"/>
                </a:rPr>
                <a:t>Cloud &amp; IT Operations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0" y="2024550"/>
            <a:ext cx="639775" cy="639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22" y="1971094"/>
            <a:ext cx="746685" cy="7466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1902792"/>
            <a:ext cx="907993" cy="9079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68" y="1906038"/>
            <a:ext cx="811741" cy="8117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01" y="4032402"/>
            <a:ext cx="863796" cy="8637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42" y="4176605"/>
            <a:ext cx="624408" cy="6244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82" y="4131731"/>
            <a:ext cx="645779" cy="6457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72" y="4032402"/>
            <a:ext cx="768611" cy="7686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0" y="4131732"/>
            <a:ext cx="669282" cy="66928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10" y="1902792"/>
            <a:ext cx="814987" cy="8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016" y="648062"/>
            <a:ext cx="8062911" cy="448841"/>
          </a:xfrm>
        </p:spPr>
        <p:txBody>
          <a:bodyPr/>
          <a:lstStyle/>
          <a:p>
            <a:r>
              <a:rPr lang="en-US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Cloud &amp; IT Operations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 txBox="1">
            <a:spLocks/>
          </p:cNvSpPr>
          <p:nvPr/>
        </p:nvSpPr>
        <p:spPr>
          <a:xfrm>
            <a:off x="1072015" y="1064961"/>
            <a:ext cx="8062911" cy="4488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685749" rtl="0" eaLnBrk="1" latinLnBrk="0" hangingPunct="1">
              <a:lnSpc>
                <a:spcPts val="3450"/>
              </a:lnSpc>
              <a:spcBef>
                <a:spcPts val="0"/>
              </a:spcBef>
              <a:buFontTx/>
              <a:buNone/>
              <a:defRPr sz="3150" b="1" kern="1200">
                <a:solidFill>
                  <a:srgbClr val="0077C8"/>
                </a:solidFill>
                <a:latin typeface="StagecoachCircular" panose="02010504010101010104" pitchFamily="2" charset="77"/>
                <a:ea typeface="+mn-ea"/>
                <a:cs typeface="StagecoachCircular" panose="02010504010101010104" pitchFamily="2" charset="77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Roadmap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4" y="728925"/>
            <a:ext cx="669282" cy="669282"/>
          </a:xfrm>
          <a:prstGeom prst="rect">
            <a:avLst/>
          </a:prstGeom>
        </p:spPr>
      </p:pic>
      <p:sp>
        <p:nvSpPr>
          <p:cNvPr id="17" name="Freeform 5"/>
          <p:cNvSpPr>
            <a:spLocks/>
          </p:cNvSpPr>
          <p:nvPr/>
        </p:nvSpPr>
        <p:spPr bwMode="auto">
          <a:xfrm>
            <a:off x="338527" y="4399749"/>
            <a:ext cx="851892" cy="419695"/>
          </a:xfrm>
          <a:custGeom>
            <a:avLst/>
            <a:gdLst>
              <a:gd name="T0" fmla="*/ 0 w 1431"/>
              <a:gd name="T1" fmla="*/ 468 h 705"/>
              <a:gd name="T2" fmla="*/ 725 w 1431"/>
              <a:gd name="T3" fmla="*/ 0 h 705"/>
              <a:gd name="T4" fmla="*/ 1431 w 1431"/>
              <a:gd name="T5" fmla="*/ 192 h 705"/>
              <a:gd name="T6" fmla="*/ 761 w 1431"/>
              <a:gd name="T7" fmla="*/ 705 h 705"/>
              <a:gd name="T8" fmla="*/ 0 w 1431"/>
              <a:gd name="T9" fmla="*/ 468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1" h="705">
                <a:moveTo>
                  <a:pt x="0" y="468"/>
                </a:moveTo>
                <a:lnTo>
                  <a:pt x="725" y="0"/>
                </a:lnTo>
                <a:lnTo>
                  <a:pt x="1431" y="192"/>
                </a:lnTo>
                <a:lnTo>
                  <a:pt x="761" y="705"/>
                </a:lnTo>
                <a:lnTo>
                  <a:pt x="0" y="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853678" y="4566642"/>
            <a:ext cx="677466" cy="311944"/>
          </a:xfrm>
          <a:custGeom>
            <a:avLst/>
            <a:gdLst>
              <a:gd name="T0" fmla="*/ 0 w 1138"/>
              <a:gd name="T1" fmla="*/ 388 h 524"/>
              <a:gd name="T2" fmla="*/ 518 w 1138"/>
              <a:gd name="T3" fmla="*/ 0 h 524"/>
              <a:gd name="T4" fmla="*/ 1138 w 1138"/>
              <a:gd name="T5" fmla="*/ 114 h 524"/>
              <a:gd name="T6" fmla="*/ 671 w 1138"/>
              <a:gd name="T7" fmla="*/ 524 h 524"/>
              <a:gd name="T8" fmla="*/ 0 w 1138"/>
              <a:gd name="T9" fmla="*/ 388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8" h="524">
                <a:moveTo>
                  <a:pt x="0" y="388"/>
                </a:moveTo>
                <a:lnTo>
                  <a:pt x="518" y="0"/>
                </a:lnTo>
                <a:lnTo>
                  <a:pt x="1138" y="114"/>
                </a:lnTo>
                <a:lnTo>
                  <a:pt x="671" y="524"/>
                </a:lnTo>
                <a:lnTo>
                  <a:pt x="0" y="38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1287661" y="4636294"/>
            <a:ext cx="669727" cy="304205"/>
          </a:xfrm>
          <a:custGeom>
            <a:avLst/>
            <a:gdLst>
              <a:gd name="T0" fmla="*/ 0 w 1125"/>
              <a:gd name="T1" fmla="*/ 407 h 511"/>
              <a:gd name="T2" fmla="*/ 738 w 1125"/>
              <a:gd name="T3" fmla="*/ 511 h 511"/>
              <a:gd name="T4" fmla="*/ 1125 w 1125"/>
              <a:gd name="T5" fmla="*/ 84 h 511"/>
              <a:gd name="T6" fmla="*/ 457 w 1125"/>
              <a:gd name="T7" fmla="*/ 0 h 511"/>
              <a:gd name="T8" fmla="*/ 0 w 1125"/>
              <a:gd name="T9" fmla="*/ 40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5" h="511">
                <a:moveTo>
                  <a:pt x="0" y="407"/>
                </a:moveTo>
                <a:lnTo>
                  <a:pt x="738" y="511"/>
                </a:lnTo>
                <a:lnTo>
                  <a:pt x="1125" y="84"/>
                </a:lnTo>
                <a:lnTo>
                  <a:pt x="457" y="0"/>
                </a:lnTo>
                <a:lnTo>
                  <a:pt x="0" y="40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1757363" y="4685109"/>
            <a:ext cx="666750" cy="286941"/>
          </a:xfrm>
          <a:custGeom>
            <a:avLst/>
            <a:gdLst>
              <a:gd name="T0" fmla="*/ 0 w 1120"/>
              <a:gd name="T1" fmla="*/ 429 h 482"/>
              <a:gd name="T2" fmla="*/ 395 w 1120"/>
              <a:gd name="T3" fmla="*/ 0 h 482"/>
              <a:gd name="T4" fmla="*/ 1120 w 1120"/>
              <a:gd name="T5" fmla="*/ 51 h 482"/>
              <a:gd name="T6" fmla="*/ 815 w 1120"/>
              <a:gd name="T7" fmla="*/ 482 h 482"/>
              <a:gd name="T8" fmla="*/ 0 w 1120"/>
              <a:gd name="T9" fmla="*/ 429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0" h="482">
                <a:moveTo>
                  <a:pt x="0" y="429"/>
                </a:moveTo>
                <a:lnTo>
                  <a:pt x="395" y="0"/>
                </a:lnTo>
                <a:lnTo>
                  <a:pt x="1120" y="51"/>
                </a:lnTo>
                <a:lnTo>
                  <a:pt x="815" y="482"/>
                </a:lnTo>
                <a:lnTo>
                  <a:pt x="0" y="42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2265165" y="4711303"/>
            <a:ext cx="656034" cy="261938"/>
          </a:xfrm>
          <a:custGeom>
            <a:avLst/>
            <a:gdLst>
              <a:gd name="T0" fmla="*/ 0 w 1102"/>
              <a:gd name="T1" fmla="*/ 440 h 440"/>
              <a:gd name="T2" fmla="*/ 311 w 1102"/>
              <a:gd name="T3" fmla="*/ 0 h 440"/>
              <a:gd name="T4" fmla="*/ 1102 w 1102"/>
              <a:gd name="T5" fmla="*/ 0 h 440"/>
              <a:gd name="T6" fmla="*/ 939 w 1102"/>
              <a:gd name="T7" fmla="*/ 440 h 440"/>
              <a:gd name="T8" fmla="*/ 0 w 1102"/>
              <a:gd name="T9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440">
                <a:moveTo>
                  <a:pt x="0" y="440"/>
                </a:moveTo>
                <a:lnTo>
                  <a:pt x="311" y="0"/>
                </a:lnTo>
                <a:lnTo>
                  <a:pt x="1102" y="0"/>
                </a:lnTo>
                <a:lnTo>
                  <a:pt x="939" y="440"/>
                </a:lnTo>
                <a:lnTo>
                  <a:pt x="0" y="4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2852143" y="4647010"/>
            <a:ext cx="661392" cy="326231"/>
          </a:xfrm>
          <a:custGeom>
            <a:avLst/>
            <a:gdLst>
              <a:gd name="T0" fmla="*/ 0 w 729"/>
              <a:gd name="T1" fmla="*/ 359 h 359"/>
              <a:gd name="T2" fmla="*/ 108 w 729"/>
              <a:gd name="T3" fmla="*/ 71 h 359"/>
              <a:gd name="T4" fmla="*/ 508 w 729"/>
              <a:gd name="T5" fmla="*/ 0 h 359"/>
              <a:gd name="T6" fmla="*/ 729 w 729"/>
              <a:gd name="T7" fmla="*/ 164 h 359"/>
              <a:gd name="T8" fmla="*/ 0 w 729"/>
              <a:gd name="T9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9" h="359">
                <a:moveTo>
                  <a:pt x="0" y="359"/>
                </a:moveTo>
                <a:cubicBezTo>
                  <a:pt x="108" y="71"/>
                  <a:pt x="108" y="71"/>
                  <a:pt x="108" y="71"/>
                </a:cubicBezTo>
                <a:cubicBezTo>
                  <a:pt x="108" y="71"/>
                  <a:pt x="332" y="68"/>
                  <a:pt x="508" y="0"/>
                </a:cubicBezTo>
                <a:cubicBezTo>
                  <a:pt x="729" y="164"/>
                  <a:pt x="729" y="164"/>
                  <a:pt x="729" y="164"/>
                </a:cubicBezTo>
                <a:cubicBezTo>
                  <a:pt x="729" y="164"/>
                  <a:pt x="615" y="323"/>
                  <a:pt x="0" y="35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3342085" y="4352925"/>
            <a:ext cx="482203" cy="427434"/>
          </a:xfrm>
          <a:custGeom>
            <a:avLst/>
            <a:gdLst>
              <a:gd name="T0" fmla="*/ 0 w 532"/>
              <a:gd name="T1" fmla="*/ 314 h 471"/>
              <a:gd name="T2" fmla="*/ 216 w 532"/>
              <a:gd name="T3" fmla="*/ 471 h 471"/>
              <a:gd name="T4" fmla="*/ 349 w 532"/>
              <a:gd name="T5" fmla="*/ 0 h 471"/>
              <a:gd name="T6" fmla="*/ 17 w 532"/>
              <a:gd name="T7" fmla="*/ 132 h 471"/>
              <a:gd name="T8" fmla="*/ 0 w 532"/>
              <a:gd name="T9" fmla="*/ 31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471">
                <a:moveTo>
                  <a:pt x="0" y="314"/>
                </a:moveTo>
                <a:cubicBezTo>
                  <a:pt x="216" y="471"/>
                  <a:pt x="216" y="471"/>
                  <a:pt x="216" y="471"/>
                </a:cubicBezTo>
                <a:cubicBezTo>
                  <a:pt x="216" y="471"/>
                  <a:pt x="532" y="324"/>
                  <a:pt x="349" y="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7" y="132"/>
                  <a:pt x="76" y="227"/>
                  <a:pt x="0" y="3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3195638" y="4100513"/>
            <a:ext cx="457200" cy="353020"/>
          </a:xfrm>
          <a:custGeom>
            <a:avLst/>
            <a:gdLst>
              <a:gd name="T0" fmla="*/ 0 w 768"/>
              <a:gd name="T1" fmla="*/ 209 h 593"/>
              <a:gd name="T2" fmla="*/ 460 w 768"/>
              <a:gd name="T3" fmla="*/ 0 h 593"/>
              <a:gd name="T4" fmla="*/ 768 w 768"/>
              <a:gd name="T5" fmla="*/ 403 h 593"/>
              <a:gd name="T6" fmla="*/ 259 w 768"/>
              <a:gd name="T7" fmla="*/ 593 h 593"/>
              <a:gd name="T8" fmla="*/ 0 w 768"/>
              <a:gd name="T9" fmla="*/ 209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93">
                <a:moveTo>
                  <a:pt x="0" y="209"/>
                </a:moveTo>
                <a:lnTo>
                  <a:pt x="460" y="0"/>
                </a:lnTo>
                <a:lnTo>
                  <a:pt x="768" y="403"/>
                </a:lnTo>
                <a:lnTo>
                  <a:pt x="259" y="593"/>
                </a:lnTo>
                <a:lnTo>
                  <a:pt x="0" y="20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3081338" y="3902869"/>
            <a:ext cx="379214" cy="308372"/>
          </a:xfrm>
          <a:custGeom>
            <a:avLst/>
            <a:gdLst>
              <a:gd name="T0" fmla="*/ 0 w 418"/>
              <a:gd name="T1" fmla="*/ 79 h 340"/>
              <a:gd name="T2" fmla="*/ 116 w 418"/>
              <a:gd name="T3" fmla="*/ 340 h 340"/>
              <a:gd name="T4" fmla="*/ 418 w 418"/>
              <a:gd name="T5" fmla="*/ 210 h 340"/>
              <a:gd name="T6" fmla="*/ 307 w 418"/>
              <a:gd name="T7" fmla="*/ 0 h 340"/>
              <a:gd name="T8" fmla="*/ 0 w 418"/>
              <a:gd name="T9" fmla="*/ 79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340">
                <a:moveTo>
                  <a:pt x="0" y="79"/>
                </a:moveTo>
                <a:cubicBezTo>
                  <a:pt x="0" y="79"/>
                  <a:pt x="24" y="230"/>
                  <a:pt x="116" y="340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307" y="0"/>
                  <a:pt x="307" y="0"/>
                  <a:pt x="307" y="0"/>
                </a:cubicBezTo>
                <a:lnTo>
                  <a:pt x="0" y="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3047405" y="3681412"/>
            <a:ext cx="336947" cy="283369"/>
          </a:xfrm>
          <a:custGeom>
            <a:avLst/>
            <a:gdLst>
              <a:gd name="T0" fmla="*/ 33 w 372"/>
              <a:gd name="T1" fmla="*/ 312 h 312"/>
              <a:gd name="T2" fmla="*/ 344 w 372"/>
              <a:gd name="T3" fmla="*/ 235 h 312"/>
              <a:gd name="T4" fmla="*/ 372 w 372"/>
              <a:gd name="T5" fmla="*/ 59 h 312"/>
              <a:gd name="T6" fmla="*/ 136 w 372"/>
              <a:gd name="T7" fmla="*/ 0 h 312"/>
              <a:gd name="T8" fmla="*/ 33 w 372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312">
                <a:moveTo>
                  <a:pt x="33" y="312"/>
                </a:moveTo>
                <a:cubicBezTo>
                  <a:pt x="344" y="235"/>
                  <a:pt x="344" y="235"/>
                  <a:pt x="344" y="235"/>
                </a:cubicBezTo>
                <a:cubicBezTo>
                  <a:pt x="344" y="235"/>
                  <a:pt x="310" y="131"/>
                  <a:pt x="372" y="59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0" y="126"/>
                  <a:pt x="33" y="31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3181350" y="3524250"/>
            <a:ext cx="436364" cy="205978"/>
          </a:xfrm>
          <a:custGeom>
            <a:avLst/>
            <a:gdLst>
              <a:gd name="T0" fmla="*/ 0 w 481"/>
              <a:gd name="T1" fmla="*/ 163 h 227"/>
              <a:gd name="T2" fmla="*/ 242 w 481"/>
              <a:gd name="T3" fmla="*/ 227 h 227"/>
              <a:gd name="T4" fmla="*/ 481 w 481"/>
              <a:gd name="T5" fmla="*/ 141 h 227"/>
              <a:gd name="T6" fmla="*/ 466 w 481"/>
              <a:gd name="T7" fmla="*/ 0 h 227"/>
              <a:gd name="T8" fmla="*/ 0 w 481"/>
              <a:gd name="T9" fmla="*/ 16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1" h="227">
                <a:moveTo>
                  <a:pt x="0" y="163"/>
                </a:moveTo>
                <a:cubicBezTo>
                  <a:pt x="242" y="227"/>
                  <a:pt x="242" y="227"/>
                  <a:pt x="242" y="227"/>
                </a:cubicBezTo>
                <a:cubicBezTo>
                  <a:pt x="242" y="227"/>
                  <a:pt x="340" y="149"/>
                  <a:pt x="481" y="141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0"/>
                  <a:pt x="146" y="27"/>
                  <a:pt x="0" y="16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3625453" y="3480793"/>
            <a:ext cx="388144" cy="164306"/>
          </a:xfrm>
          <a:custGeom>
            <a:avLst/>
            <a:gdLst>
              <a:gd name="T0" fmla="*/ 0 w 428"/>
              <a:gd name="T1" fmla="*/ 40 h 181"/>
              <a:gd name="T2" fmla="*/ 19 w 428"/>
              <a:gd name="T3" fmla="*/ 181 h 181"/>
              <a:gd name="T4" fmla="*/ 358 w 428"/>
              <a:gd name="T5" fmla="*/ 161 h 181"/>
              <a:gd name="T6" fmla="*/ 428 w 428"/>
              <a:gd name="T7" fmla="*/ 15 h 181"/>
              <a:gd name="T8" fmla="*/ 0 w 428"/>
              <a:gd name="T9" fmla="*/ 4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8" h="181">
                <a:moveTo>
                  <a:pt x="0" y="40"/>
                </a:moveTo>
                <a:cubicBezTo>
                  <a:pt x="19" y="181"/>
                  <a:pt x="19" y="181"/>
                  <a:pt x="19" y="181"/>
                </a:cubicBezTo>
                <a:cubicBezTo>
                  <a:pt x="358" y="161"/>
                  <a:pt x="358" y="161"/>
                  <a:pt x="358" y="161"/>
                </a:cubicBezTo>
                <a:cubicBezTo>
                  <a:pt x="428" y="15"/>
                  <a:pt x="428" y="15"/>
                  <a:pt x="428" y="15"/>
                </a:cubicBezTo>
                <a:cubicBezTo>
                  <a:pt x="428" y="15"/>
                  <a:pt x="194" y="0"/>
                  <a:pt x="0" y="4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2" name="Freeform 22"/>
          <p:cNvSpPr>
            <a:spLocks/>
          </p:cNvSpPr>
          <p:nvPr/>
        </p:nvSpPr>
        <p:spPr bwMode="auto">
          <a:xfrm>
            <a:off x="3975497" y="3491508"/>
            <a:ext cx="400050" cy="160734"/>
          </a:xfrm>
          <a:custGeom>
            <a:avLst/>
            <a:gdLst>
              <a:gd name="T0" fmla="*/ 0 w 441"/>
              <a:gd name="T1" fmla="*/ 149 h 177"/>
              <a:gd name="T2" fmla="*/ 66 w 441"/>
              <a:gd name="T3" fmla="*/ 0 h 177"/>
              <a:gd name="T4" fmla="*/ 441 w 441"/>
              <a:gd name="T5" fmla="*/ 28 h 177"/>
              <a:gd name="T6" fmla="*/ 337 w 441"/>
              <a:gd name="T7" fmla="*/ 177 h 177"/>
              <a:gd name="T8" fmla="*/ 0 w 441"/>
              <a:gd name="T9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177">
                <a:moveTo>
                  <a:pt x="0" y="149"/>
                </a:move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388" y="13"/>
                  <a:pt x="441" y="28"/>
                </a:cubicBezTo>
                <a:cubicBezTo>
                  <a:pt x="337" y="177"/>
                  <a:pt x="337" y="177"/>
                  <a:pt x="337" y="177"/>
                </a:cubicBezTo>
                <a:cubicBezTo>
                  <a:pt x="337" y="177"/>
                  <a:pt x="269" y="153"/>
                  <a:pt x="0" y="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4302324" y="3524250"/>
            <a:ext cx="419100" cy="188714"/>
          </a:xfrm>
          <a:custGeom>
            <a:avLst/>
            <a:gdLst>
              <a:gd name="T0" fmla="*/ 0 w 462"/>
              <a:gd name="T1" fmla="*/ 141 h 208"/>
              <a:gd name="T2" fmla="*/ 106 w 462"/>
              <a:gd name="T3" fmla="*/ 0 h 208"/>
              <a:gd name="T4" fmla="*/ 462 w 462"/>
              <a:gd name="T5" fmla="*/ 69 h 208"/>
              <a:gd name="T6" fmla="*/ 330 w 462"/>
              <a:gd name="T7" fmla="*/ 208 h 208"/>
              <a:gd name="T8" fmla="*/ 0 w 462"/>
              <a:gd name="T9" fmla="*/ 14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208">
                <a:moveTo>
                  <a:pt x="0" y="141"/>
                </a:move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337" y="23"/>
                  <a:pt x="462" y="69"/>
                </a:cubicBezTo>
                <a:cubicBezTo>
                  <a:pt x="330" y="208"/>
                  <a:pt x="330" y="208"/>
                  <a:pt x="330" y="208"/>
                </a:cubicBezTo>
                <a:cubicBezTo>
                  <a:pt x="330" y="208"/>
                  <a:pt x="240" y="180"/>
                  <a:pt x="0" y="14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4619625" y="3582591"/>
            <a:ext cx="436959" cy="227409"/>
          </a:xfrm>
          <a:custGeom>
            <a:avLst/>
            <a:gdLst>
              <a:gd name="T0" fmla="*/ 0 w 482"/>
              <a:gd name="T1" fmla="*/ 144 h 251"/>
              <a:gd name="T2" fmla="*/ 131 w 482"/>
              <a:gd name="T3" fmla="*/ 0 h 251"/>
              <a:gd name="T4" fmla="*/ 482 w 482"/>
              <a:gd name="T5" fmla="*/ 107 h 251"/>
              <a:gd name="T6" fmla="*/ 338 w 482"/>
              <a:gd name="T7" fmla="*/ 251 h 251"/>
              <a:gd name="T8" fmla="*/ 0 w 482"/>
              <a:gd name="T9" fmla="*/ 14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2" h="251">
                <a:moveTo>
                  <a:pt x="0" y="144"/>
                </a:move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423" y="80"/>
                  <a:pt x="482" y="107"/>
                </a:cubicBezTo>
                <a:cubicBezTo>
                  <a:pt x="338" y="251"/>
                  <a:pt x="338" y="251"/>
                  <a:pt x="338" y="251"/>
                </a:cubicBezTo>
                <a:cubicBezTo>
                  <a:pt x="338" y="251"/>
                  <a:pt x="20" y="144"/>
                  <a:pt x="0" y="14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4945261" y="3687962"/>
            <a:ext cx="506611" cy="275034"/>
          </a:xfrm>
          <a:custGeom>
            <a:avLst/>
            <a:gdLst>
              <a:gd name="T0" fmla="*/ 0 w 851"/>
              <a:gd name="T1" fmla="*/ 213 h 462"/>
              <a:gd name="T2" fmla="*/ 227 w 851"/>
              <a:gd name="T3" fmla="*/ 0 h 462"/>
              <a:gd name="T4" fmla="*/ 851 w 851"/>
              <a:gd name="T5" fmla="*/ 237 h 462"/>
              <a:gd name="T6" fmla="*/ 617 w 851"/>
              <a:gd name="T7" fmla="*/ 462 h 462"/>
              <a:gd name="T8" fmla="*/ 0 w 851"/>
              <a:gd name="T9" fmla="*/ 213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462">
                <a:moveTo>
                  <a:pt x="0" y="213"/>
                </a:moveTo>
                <a:lnTo>
                  <a:pt x="227" y="0"/>
                </a:lnTo>
                <a:lnTo>
                  <a:pt x="851" y="237"/>
                </a:lnTo>
                <a:lnTo>
                  <a:pt x="617" y="462"/>
                </a:lnTo>
                <a:lnTo>
                  <a:pt x="0" y="213"/>
                </a:lnTo>
                <a:close/>
              </a:path>
            </a:pathLst>
          </a:custGeom>
          <a:solidFill>
            <a:srgbClr val="009B77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5339953" y="3835599"/>
            <a:ext cx="471488" cy="261342"/>
          </a:xfrm>
          <a:custGeom>
            <a:avLst/>
            <a:gdLst>
              <a:gd name="T0" fmla="*/ 0 w 792"/>
              <a:gd name="T1" fmla="*/ 226 h 439"/>
              <a:gd name="T2" fmla="*/ 222 w 792"/>
              <a:gd name="T3" fmla="*/ 0 h 439"/>
              <a:gd name="T4" fmla="*/ 792 w 792"/>
              <a:gd name="T5" fmla="*/ 195 h 439"/>
              <a:gd name="T6" fmla="*/ 575 w 792"/>
              <a:gd name="T7" fmla="*/ 439 h 439"/>
              <a:gd name="T8" fmla="*/ 0 w 792"/>
              <a:gd name="T9" fmla="*/ 22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439">
                <a:moveTo>
                  <a:pt x="0" y="226"/>
                </a:moveTo>
                <a:lnTo>
                  <a:pt x="222" y="0"/>
                </a:lnTo>
                <a:lnTo>
                  <a:pt x="792" y="195"/>
                </a:lnTo>
                <a:lnTo>
                  <a:pt x="575" y="439"/>
                </a:lnTo>
                <a:lnTo>
                  <a:pt x="0" y="22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5709642" y="3957042"/>
            <a:ext cx="483394" cy="283369"/>
          </a:xfrm>
          <a:custGeom>
            <a:avLst/>
            <a:gdLst>
              <a:gd name="T0" fmla="*/ 0 w 812"/>
              <a:gd name="T1" fmla="*/ 249 h 476"/>
              <a:gd name="T2" fmla="*/ 207 w 812"/>
              <a:gd name="T3" fmla="*/ 0 h 476"/>
              <a:gd name="T4" fmla="*/ 812 w 812"/>
              <a:gd name="T5" fmla="*/ 196 h 476"/>
              <a:gd name="T6" fmla="*/ 667 w 812"/>
              <a:gd name="T7" fmla="*/ 476 h 476"/>
              <a:gd name="T8" fmla="*/ 0 w 812"/>
              <a:gd name="T9" fmla="*/ 24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476">
                <a:moveTo>
                  <a:pt x="0" y="249"/>
                </a:moveTo>
                <a:lnTo>
                  <a:pt x="207" y="0"/>
                </a:lnTo>
                <a:lnTo>
                  <a:pt x="812" y="196"/>
                </a:lnTo>
                <a:lnTo>
                  <a:pt x="667" y="476"/>
                </a:lnTo>
                <a:lnTo>
                  <a:pt x="0" y="24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39" name="Freeform 28"/>
          <p:cNvSpPr>
            <a:spLocks/>
          </p:cNvSpPr>
          <p:nvPr/>
        </p:nvSpPr>
        <p:spPr bwMode="auto">
          <a:xfrm>
            <a:off x="6134100" y="4079677"/>
            <a:ext cx="480417" cy="295275"/>
          </a:xfrm>
          <a:custGeom>
            <a:avLst/>
            <a:gdLst>
              <a:gd name="T0" fmla="*/ 0 w 807"/>
              <a:gd name="T1" fmla="*/ 281 h 496"/>
              <a:gd name="T2" fmla="*/ 143 w 807"/>
              <a:gd name="T3" fmla="*/ 0 h 496"/>
              <a:gd name="T4" fmla="*/ 807 w 807"/>
              <a:gd name="T5" fmla="*/ 191 h 496"/>
              <a:gd name="T6" fmla="*/ 714 w 807"/>
              <a:gd name="T7" fmla="*/ 496 h 496"/>
              <a:gd name="T8" fmla="*/ 0 w 807"/>
              <a:gd name="T9" fmla="*/ 28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" h="496">
                <a:moveTo>
                  <a:pt x="0" y="281"/>
                </a:moveTo>
                <a:lnTo>
                  <a:pt x="143" y="0"/>
                </a:lnTo>
                <a:lnTo>
                  <a:pt x="807" y="191"/>
                </a:lnTo>
                <a:lnTo>
                  <a:pt x="714" y="496"/>
                </a:lnTo>
                <a:lnTo>
                  <a:pt x="0" y="2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0" name="Freeform 29"/>
          <p:cNvSpPr>
            <a:spLocks/>
          </p:cNvSpPr>
          <p:nvPr/>
        </p:nvSpPr>
        <p:spPr bwMode="auto">
          <a:xfrm>
            <a:off x="6584752" y="4200525"/>
            <a:ext cx="488752" cy="297656"/>
          </a:xfrm>
          <a:custGeom>
            <a:avLst/>
            <a:gdLst>
              <a:gd name="T0" fmla="*/ 0 w 821"/>
              <a:gd name="T1" fmla="*/ 303 h 500"/>
              <a:gd name="T2" fmla="*/ 99 w 821"/>
              <a:gd name="T3" fmla="*/ 0 h 500"/>
              <a:gd name="T4" fmla="*/ 821 w 821"/>
              <a:gd name="T5" fmla="*/ 165 h 500"/>
              <a:gd name="T6" fmla="*/ 791 w 821"/>
              <a:gd name="T7" fmla="*/ 500 h 500"/>
              <a:gd name="T8" fmla="*/ 0 w 821"/>
              <a:gd name="T9" fmla="*/ 303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1" h="500">
                <a:moveTo>
                  <a:pt x="0" y="303"/>
                </a:moveTo>
                <a:lnTo>
                  <a:pt x="99" y="0"/>
                </a:lnTo>
                <a:lnTo>
                  <a:pt x="821" y="165"/>
                </a:lnTo>
                <a:lnTo>
                  <a:pt x="791" y="500"/>
                </a:lnTo>
                <a:lnTo>
                  <a:pt x="0" y="30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1" name="Freeform 30"/>
          <p:cNvSpPr>
            <a:spLocks/>
          </p:cNvSpPr>
          <p:nvPr/>
        </p:nvSpPr>
        <p:spPr bwMode="auto">
          <a:xfrm>
            <a:off x="7082433" y="4297561"/>
            <a:ext cx="507206" cy="291703"/>
          </a:xfrm>
          <a:custGeom>
            <a:avLst/>
            <a:gdLst>
              <a:gd name="T0" fmla="*/ 0 w 559"/>
              <a:gd name="T1" fmla="*/ 221 h 321"/>
              <a:gd name="T2" fmla="*/ 16 w 559"/>
              <a:gd name="T3" fmla="*/ 0 h 321"/>
              <a:gd name="T4" fmla="*/ 491 w 559"/>
              <a:gd name="T5" fmla="*/ 79 h 321"/>
              <a:gd name="T6" fmla="*/ 559 w 559"/>
              <a:gd name="T7" fmla="*/ 321 h 321"/>
              <a:gd name="T8" fmla="*/ 0 w 559"/>
              <a:gd name="T9" fmla="*/ 2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321">
                <a:moveTo>
                  <a:pt x="0" y="221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335" y="67"/>
                  <a:pt x="491" y="79"/>
                </a:cubicBezTo>
                <a:cubicBezTo>
                  <a:pt x="559" y="321"/>
                  <a:pt x="559" y="321"/>
                  <a:pt x="559" y="321"/>
                </a:cubicBezTo>
                <a:cubicBezTo>
                  <a:pt x="559" y="321"/>
                  <a:pt x="42" y="237"/>
                  <a:pt x="0" y="22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7552135" y="4380310"/>
            <a:ext cx="589955" cy="257770"/>
          </a:xfrm>
          <a:custGeom>
            <a:avLst/>
            <a:gdLst>
              <a:gd name="T0" fmla="*/ 0 w 650"/>
              <a:gd name="T1" fmla="*/ 0 h 284"/>
              <a:gd name="T2" fmla="*/ 69 w 650"/>
              <a:gd name="T3" fmla="*/ 236 h 284"/>
              <a:gd name="T4" fmla="*/ 650 w 650"/>
              <a:gd name="T5" fmla="*/ 266 h 284"/>
              <a:gd name="T6" fmla="*/ 466 w 650"/>
              <a:gd name="T7" fmla="*/ 14 h 284"/>
              <a:gd name="T8" fmla="*/ 0 w 650"/>
              <a:gd name="T9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284">
                <a:moveTo>
                  <a:pt x="0" y="0"/>
                </a:moveTo>
                <a:cubicBezTo>
                  <a:pt x="69" y="236"/>
                  <a:pt x="69" y="236"/>
                  <a:pt x="69" y="236"/>
                </a:cubicBezTo>
                <a:cubicBezTo>
                  <a:pt x="69" y="236"/>
                  <a:pt x="513" y="284"/>
                  <a:pt x="650" y="266"/>
                </a:cubicBezTo>
                <a:cubicBezTo>
                  <a:pt x="466" y="14"/>
                  <a:pt x="466" y="14"/>
                  <a:pt x="466" y="14"/>
                </a:cubicBezTo>
                <a:cubicBezTo>
                  <a:pt x="466" y="14"/>
                  <a:pt x="218" y="2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>
            <a:off x="8003977" y="4323159"/>
            <a:ext cx="596503" cy="302419"/>
          </a:xfrm>
          <a:custGeom>
            <a:avLst/>
            <a:gdLst>
              <a:gd name="T0" fmla="*/ 0 w 658"/>
              <a:gd name="T1" fmla="*/ 77 h 333"/>
              <a:gd name="T2" fmla="*/ 179 w 658"/>
              <a:gd name="T3" fmla="*/ 333 h 333"/>
              <a:gd name="T4" fmla="*/ 658 w 658"/>
              <a:gd name="T5" fmla="*/ 219 h 333"/>
              <a:gd name="T6" fmla="*/ 329 w 658"/>
              <a:gd name="T7" fmla="*/ 0 h 333"/>
              <a:gd name="T8" fmla="*/ 0 w 658"/>
              <a:gd name="T9" fmla="*/ 7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333">
                <a:moveTo>
                  <a:pt x="0" y="77"/>
                </a:moveTo>
                <a:cubicBezTo>
                  <a:pt x="179" y="333"/>
                  <a:pt x="179" y="333"/>
                  <a:pt x="179" y="333"/>
                </a:cubicBezTo>
                <a:cubicBezTo>
                  <a:pt x="179" y="333"/>
                  <a:pt x="514" y="303"/>
                  <a:pt x="658" y="219"/>
                </a:cubicBezTo>
                <a:cubicBezTo>
                  <a:pt x="329" y="0"/>
                  <a:pt x="329" y="0"/>
                  <a:pt x="329" y="0"/>
                </a:cubicBezTo>
                <a:cubicBezTo>
                  <a:pt x="329" y="0"/>
                  <a:pt x="248" y="45"/>
                  <a:pt x="0" y="7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4" name="Freeform 33"/>
          <p:cNvSpPr>
            <a:spLocks/>
          </p:cNvSpPr>
          <p:nvPr/>
        </p:nvSpPr>
        <p:spPr bwMode="auto">
          <a:xfrm>
            <a:off x="8312349" y="4155877"/>
            <a:ext cx="462558" cy="355401"/>
          </a:xfrm>
          <a:custGeom>
            <a:avLst/>
            <a:gdLst>
              <a:gd name="T0" fmla="*/ 0 w 510"/>
              <a:gd name="T1" fmla="*/ 177 h 391"/>
              <a:gd name="T2" fmla="*/ 340 w 510"/>
              <a:gd name="T3" fmla="*/ 391 h 391"/>
              <a:gd name="T4" fmla="*/ 508 w 510"/>
              <a:gd name="T5" fmla="*/ 133 h 391"/>
              <a:gd name="T6" fmla="*/ 155 w 510"/>
              <a:gd name="T7" fmla="*/ 0 h 391"/>
              <a:gd name="T8" fmla="*/ 0 w 510"/>
              <a:gd name="T9" fmla="*/ 17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391">
                <a:moveTo>
                  <a:pt x="0" y="177"/>
                </a:moveTo>
                <a:cubicBezTo>
                  <a:pt x="340" y="391"/>
                  <a:pt x="340" y="391"/>
                  <a:pt x="340" y="391"/>
                </a:cubicBezTo>
                <a:cubicBezTo>
                  <a:pt x="340" y="391"/>
                  <a:pt x="510" y="295"/>
                  <a:pt x="508" y="133"/>
                </a:cubicBezTo>
                <a:cubicBezTo>
                  <a:pt x="155" y="0"/>
                  <a:pt x="155" y="0"/>
                  <a:pt x="155" y="0"/>
                </a:cubicBezTo>
                <a:cubicBezTo>
                  <a:pt x="155" y="0"/>
                  <a:pt x="124" y="108"/>
                  <a:pt x="0" y="177"/>
                </a:cubicBezTo>
                <a:close/>
              </a:path>
            </a:pathLst>
          </a:custGeom>
          <a:solidFill>
            <a:srgbClr val="0077C8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5" name="Freeform 34"/>
          <p:cNvSpPr>
            <a:spLocks/>
          </p:cNvSpPr>
          <p:nvPr/>
        </p:nvSpPr>
        <p:spPr bwMode="auto">
          <a:xfrm>
            <a:off x="8456414" y="3944541"/>
            <a:ext cx="351830" cy="319683"/>
          </a:xfrm>
          <a:custGeom>
            <a:avLst/>
            <a:gdLst>
              <a:gd name="T0" fmla="*/ 0 w 388"/>
              <a:gd name="T1" fmla="*/ 216 h 352"/>
              <a:gd name="T2" fmla="*/ 36 w 388"/>
              <a:gd name="T3" fmla="*/ 0 h 352"/>
              <a:gd name="T4" fmla="*/ 379 w 388"/>
              <a:gd name="T5" fmla="*/ 92 h 352"/>
              <a:gd name="T6" fmla="*/ 357 w 388"/>
              <a:gd name="T7" fmla="*/ 352 h 352"/>
              <a:gd name="T8" fmla="*/ 0 w 388"/>
              <a:gd name="T9" fmla="*/ 21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352">
                <a:moveTo>
                  <a:pt x="0" y="216"/>
                </a:moveTo>
                <a:cubicBezTo>
                  <a:pt x="0" y="216"/>
                  <a:pt x="35" y="128"/>
                  <a:pt x="36" y="0"/>
                </a:cubicBezTo>
                <a:cubicBezTo>
                  <a:pt x="379" y="92"/>
                  <a:pt x="379" y="92"/>
                  <a:pt x="379" y="92"/>
                </a:cubicBezTo>
                <a:cubicBezTo>
                  <a:pt x="379" y="92"/>
                  <a:pt x="388" y="262"/>
                  <a:pt x="357" y="352"/>
                </a:cubicBezTo>
                <a:lnTo>
                  <a:pt x="0" y="21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6" name="Freeform 35"/>
          <p:cNvSpPr>
            <a:spLocks/>
          </p:cNvSpPr>
          <p:nvPr/>
        </p:nvSpPr>
        <p:spPr bwMode="auto">
          <a:xfrm>
            <a:off x="8445699" y="3733800"/>
            <a:ext cx="355402" cy="284559"/>
          </a:xfrm>
          <a:custGeom>
            <a:avLst/>
            <a:gdLst>
              <a:gd name="T0" fmla="*/ 0 w 392"/>
              <a:gd name="T1" fmla="*/ 0 h 313"/>
              <a:gd name="T2" fmla="*/ 45 w 392"/>
              <a:gd name="T3" fmla="*/ 220 h 313"/>
              <a:gd name="T4" fmla="*/ 392 w 392"/>
              <a:gd name="T5" fmla="*/ 313 h 313"/>
              <a:gd name="T6" fmla="*/ 320 w 392"/>
              <a:gd name="T7" fmla="*/ 56 h 313"/>
              <a:gd name="T8" fmla="*/ 0 w 392"/>
              <a:gd name="T9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313">
                <a:moveTo>
                  <a:pt x="0" y="0"/>
                </a:moveTo>
                <a:cubicBezTo>
                  <a:pt x="0" y="0"/>
                  <a:pt x="47" y="139"/>
                  <a:pt x="45" y="220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3"/>
                  <a:pt x="359" y="122"/>
                  <a:pt x="320" y="56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7" name="Freeform 36"/>
          <p:cNvSpPr>
            <a:spLocks/>
          </p:cNvSpPr>
          <p:nvPr/>
        </p:nvSpPr>
        <p:spPr bwMode="auto">
          <a:xfrm>
            <a:off x="8346877" y="3542705"/>
            <a:ext cx="382786" cy="229195"/>
          </a:xfrm>
          <a:custGeom>
            <a:avLst/>
            <a:gdLst>
              <a:gd name="T0" fmla="*/ 109 w 422"/>
              <a:gd name="T1" fmla="*/ 201 h 253"/>
              <a:gd name="T2" fmla="*/ 422 w 422"/>
              <a:gd name="T3" fmla="*/ 253 h 253"/>
              <a:gd name="T4" fmla="*/ 282 w 422"/>
              <a:gd name="T5" fmla="*/ 28 h 253"/>
              <a:gd name="T6" fmla="*/ 0 w 422"/>
              <a:gd name="T7" fmla="*/ 0 h 253"/>
              <a:gd name="T8" fmla="*/ 109 w 422"/>
              <a:gd name="T9" fmla="*/ 201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253">
                <a:moveTo>
                  <a:pt x="109" y="201"/>
                </a:moveTo>
                <a:cubicBezTo>
                  <a:pt x="422" y="253"/>
                  <a:pt x="422" y="253"/>
                  <a:pt x="422" y="253"/>
                </a:cubicBezTo>
                <a:cubicBezTo>
                  <a:pt x="422" y="253"/>
                  <a:pt x="370" y="135"/>
                  <a:pt x="282" y="2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93" y="167"/>
                  <a:pt x="109" y="20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8" name="Freeform 37"/>
          <p:cNvSpPr>
            <a:spLocks/>
          </p:cNvSpPr>
          <p:nvPr/>
        </p:nvSpPr>
        <p:spPr bwMode="auto">
          <a:xfrm>
            <a:off x="8184356" y="3364706"/>
            <a:ext cx="405408" cy="185142"/>
          </a:xfrm>
          <a:custGeom>
            <a:avLst/>
            <a:gdLst>
              <a:gd name="T0" fmla="*/ 0 w 447"/>
              <a:gd name="T1" fmla="*/ 0 h 204"/>
              <a:gd name="T2" fmla="*/ 169 w 447"/>
              <a:gd name="T3" fmla="*/ 189 h 204"/>
              <a:gd name="T4" fmla="*/ 447 w 447"/>
              <a:gd name="T5" fmla="*/ 204 h 204"/>
              <a:gd name="T6" fmla="*/ 248 w 447"/>
              <a:gd name="T7" fmla="*/ 0 h 204"/>
              <a:gd name="T8" fmla="*/ 0 w 447"/>
              <a:gd name="T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204">
                <a:moveTo>
                  <a:pt x="0" y="0"/>
                </a:moveTo>
                <a:cubicBezTo>
                  <a:pt x="0" y="0"/>
                  <a:pt x="156" y="153"/>
                  <a:pt x="169" y="189"/>
                </a:cubicBezTo>
                <a:cubicBezTo>
                  <a:pt x="447" y="204"/>
                  <a:pt x="447" y="204"/>
                  <a:pt x="447" y="204"/>
                </a:cubicBezTo>
                <a:cubicBezTo>
                  <a:pt x="447" y="204"/>
                  <a:pt x="329" y="64"/>
                  <a:pt x="248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49" name="Freeform 38"/>
          <p:cNvSpPr>
            <a:spLocks/>
          </p:cNvSpPr>
          <p:nvPr/>
        </p:nvSpPr>
        <p:spPr bwMode="auto">
          <a:xfrm>
            <a:off x="8003381" y="3183732"/>
            <a:ext cx="383381" cy="172045"/>
          </a:xfrm>
          <a:custGeom>
            <a:avLst/>
            <a:gdLst>
              <a:gd name="T0" fmla="*/ 0 w 423"/>
              <a:gd name="T1" fmla="*/ 28 h 189"/>
              <a:gd name="T2" fmla="*/ 193 w 423"/>
              <a:gd name="T3" fmla="*/ 0 h 189"/>
              <a:gd name="T4" fmla="*/ 423 w 423"/>
              <a:gd name="T5" fmla="*/ 183 h 189"/>
              <a:gd name="T6" fmla="*/ 187 w 423"/>
              <a:gd name="T7" fmla="*/ 189 h 189"/>
              <a:gd name="T8" fmla="*/ 0 w 423"/>
              <a:gd name="T9" fmla="*/ 2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189">
                <a:moveTo>
                  <a:pt x="0" y="28"/>
                </a:moveTo>
                <a:cubicBezTo>
                  <a:pt x="193" y="0"/>
                  <a:pt x="193" y="0"/>
                  <a:pt x="193" y="0"/>
                </a:cubicBezTo>
                <a:cubicBezTo>
                  <a:pt x="193" y="0"/>
                  <a:pt x="361" y="114"/>
                  <a:pt x="423" y="183"/>
                </a:cubicBezTo>
                <a:cubicBezTo>
                  <a:pt x="187" y="189"/>
                  <a:pt x="187" y="189"/>
                  <a:pt x="187" y="189"/>
                </a:cubicBezTo>
                <a:cubicBezTo>
                  <a:pt x="187" y="189"/>
                  <a:pt x="22" y="44"/>
                  <a:pt x="0" y="2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0" name="Freeform 39"/>
          <p:cNvSpPr>
            <a:spLocks/>
          </p:cNvSpPr>
          <p:nvPr/>
        </p:nvSpPr>
        <p:spPr bwMode="auto">
          <a:xfrm>
            <a:off x="7769653" y="3018006"/>
            <a:ext cx="401836" cy="178594"/>
          </a:xfrm>
          <a:custGeom>
            <a:avLst/>
            <a:gdLst>
              <a:gd name="T0" fmla="*/ 0 w 443"/>
              <a:gd name="T1" fmla="*/ 64 h 197"/>
              <a:gd name="T2" fmla="*/ 131 w 443"/>
              <a:gd name="T3" fmla="*/ 0 h 197"/>
              <a:gd name="T4" fmla="*/ 443 w 443"/>
              <a:gd name="T5" fmla="*/ 166 h 197"/>
              <a:gd name="T6" fmla="*/ 244 w 443"/>
              <a:gd name="T7" fmla="*/ 197 h 197"/>
              <a:gd name="T8" fmla="*/ 0 w 443"/>
              <a:gd name="T9" fmla="*/ 6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97">
                <a:moveTo>
                  <a:pt x="0" y="64"/>
                </a:move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343" y="91"/>
                  <a:pt x="443" y="166"/>
                </a:cubicBezTo>
                <a:cubicBezTo>
                  <a:pt x="244" y="197"/>
                  <a:pt x="244" y="197"/>
                  <a:pt x="244" y="197"/>
                </a:cubicBezTo>
                <a:cubicBezTo>
                  <a:pt x="244" y="197"/>
                  <a:pt x="73" y="88"/>
                  <a:pt x="0" y="6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1" name="Freeform 40"/>
          <p:cNvSpPr>
            <a:spLocks/>
          </p:cNvSpPr>
          <p:nvPr/>
        </p:nvSpPr>
        <p:spPr bwMode="auto">
          <a:xfrm>
            <a:off x="7506891" y="2928113"/>
            <a:ext cx="353616" cy="145256"/>
          </a:xfrm>
          <a:custGeom>
            <a:avLst/>
            <a:gdLst>
              <a:gd name="T0" fmla="*/ 16 w 390"/>
              <a:gd name="T1" fmla="*/ 99 h 160"/>
              <a:gd name="T2" fmla="*/ 0 w 390"/>
              <a:gd name="T3" fmla="*/ 0 h 160"/>
              <a:gd name="T4" fmla="*/ 390 w 390"/>
              <a:gd name="T5" fmla="*/ 99 h 160"/>
              <a:gd name="T6" fmla="*/ 272 w 390"/>
              <a:gd name="T7" fmla="*/ 160 h 160"/>
              <a:gd name="T8" fmla="*/ 16 w 390"/>
              <a:gd name="T9" fmla="*/ 9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" h="160">
                <a:moveTo>
                  <a:pt x="16" y="99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308" y="51"/>
                  <a:pt x="390" y="99"/>
                </a:cubicBezTo>
                <a:cubicBezTo>
                  <a:pt x="272" y="160"/>
                  <a:pt x="272" y="160"/>
                  <a:pt x="272" y="160"/>
                </a:cubicBezTo>
                <a:cubicBezTo>
                  <a:pt x="272" y="160"/>
                  <a:pt x="100" y="97"/>
                  <a:pt x="16" y="99"/>
                </a:cubicBezTo>
                <a:close/>
              </a:path>
            </a:pathLst>
          </a:custGeom>
          <a:solidFill>
            <a:srgbClr val="FFA400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2" name="Freeform 41"/>
          <p:cNvSpPr>
            <a:spLocks/>
          </p:cNvSpPr>
          <p:nvPr/>
        </p:nvSpPr>
        <p:spPr bwMode="auto">
          <a:xfrm>
            <a:off x="7175302" y="2903706"/>
            <a:ext cx="326231" cy="108942"/>
          </a:xfrm>
          <a:custGeom>
            <a:avLst/>
            <a:gdLst>
              <a:gd name="T0" fmla="*/ 87 w 360"/>
              <a:gd name="T1" fmla="*/ 113 h 120"/>
              <a:gd name="T2" fmla="*/ 360 w 360"/>
              <a:gd name="T3" fmla="*/ 120 h 120"/>
              <a:gd name="T4" fmla="*/ 343 w 360"/>
              <a:gd name="T5" fmla="*/ 27 h 120"/>
              <a:gd name="T6" fmla="*/ 0 w 360"/>
              <a:gd name="T7" fmla="*/ 20 h 120"/>
              <a:gd name="T8" fmla="*/ 87 w 360"/>
              <a:gd name="T9" fmla="*/ 1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120">
                <a:moveTo>
                  <a:pt x="87" y="113"/>
                </a:moveTo>
                <a:cubicBezTo>
                  <a:pt x="87" y="113"/>
                  <a:pt x="295" y="105"/>
                  <a:pt x="360" y="120"/>
                </a:cubicBezTo>
                <a:cubicBezTo>
                  <a:pt x="343" y="27"/>
                  <a:pt x="343" y="27"/>
                  <a:pt x="343" y="27"/>
                </a:cubicBezTo>
                <a:cubicBezTo>
                  <a:pt x="343" y="27"/>
                  <a:pt x="256" y="0"/>
                  <a:pt x="0" y="20"/>
                </a:cubicBezTo>
                <a:lnTo>
                  <a:pt x="87" y="11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3" name="Freeform 42"/>
          <p:cNvSpPr>
            <a:spLocks/>
          </p:cNvSpPr>
          <p:nvPr/>
        </p:nvSpPr>
        <p:spPr bwMode="auto">
          <a:xfrm>
            <a:off x="6898481" y="2923580"/>
            <a:ext cx="338138" cy="111323"/>
          </a:xfrm>
          <a:custGeom>
            <a:avLst/>
            <a:gdLst>
              <a:gd name="T0" fmla="*/ 0 w 373"/>
              <a:gd name="T1" fmla="*/ 35 h 123"/>
              <a:gd name="T2" fmla="*/ 128 w 373"/>
              <a:gd name="T3" fmla="*/ 123 h 123"/>
              <a:gd name="T4" fmla="*/ 373 w 373"/>
              <a:gd name="T5" fmla="*/ 98 h 123"/>
              <a:gd name="T6" fmla="*/ 285 w 373"/>
              <a:gd name="T7" fmla="*/ 0 h 123"/>
              <a:gd name="T8" fmla="*/ 0 w 373"/>
              <a:gd name="T9" fmla="*/ 3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123">
                <a:moveTo>
                  <a:pt x="0" y="35"/>
                </a:moveTo>
                <a:cubicBezTo>
                  <a:pt x="128" y="123"/>
                  <a:pt x="128" y="123"/>
                  <a:pt x="128" y="123"/>
                </a:cubicBezTo>
                <a:cubicBezTo>
                  <a:pt x="128" y="123"/>
                  <a:pt x="276" y="102"/>
                  <a:pt x="373" y="98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76" y="7"/>
                  <a:pt x="0" y="3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4" name="Freeform 43"/>
          <p:cNvSpPr>
            <a:spLocks/>
          </p:cNvSpPr>
          <p:nvPr/>
        </p:nvSpPr>
        <p:spPr bwMode="auto">
          <a:xfrm>
            <a:off x="6641902" y="2955131"/>
            <a:ext cx="353021" cy="138708"/>
          </a:xfrm>
          <a:custGeom>
            <a:avLst/>
            <a:gdLst>
              <a:gd name="T0" fmla="*/ 0 w 389"/>
              <a:gd name="T1" fmla="*/ 68 h 153"/>
              <a:gd name="T2" fmla="*/ 167 w 389"/>
              <a:gd name="T3" fmla="*/ 153 h 153"/>
              <a:gd name="T4" fmla="*/ 389 w 389"/>
              <a:gd name="T5" fmla="*/ 93 h 153"/>
              <a:gd name="T6" fmla="*/ 259 w 389"/>
              <a:gd name="T7" fmla="*/ 0 h 153"/>
              <a:gd name="T8" fmla="*/ 0 w 389"/>
              <a:gd name="T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153">
                <a:moveTo>
                  <a:pt x="0" y="68"/>
                </a:moveTo>
                <a:cubicBezTo>
                  <a:pt x="167" y="153"/>
                  <a:pt x="167" y="153"/>
                  <a:pt x="167" y="153"/>
                </a:cubicBezTo>
                <a:cubicBezTo>
                  <a:pt x="167" y="153"/>
                  <a:pt x="326" y="103"/>
                  <a:pt x="389" y="93"/>
                </a:cubicBezTo>
                <a:cubicBezTo>
                  <a:pt x="259" y="0"/>
                  <a:pt x="259" y="0"/>
                  <a:pt x="259" y="0"/>
                </a:cubicBezTo>
                <a:cubicBezTo>
                  <a:pt x="259" y="0"/>
                  <a:pt x="75" y="36"/>
                  <a:pt x="0" y="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5" name="Freeform 44"/>
          <p:cNvSpPr>
            <a:spLocks/>
          </p:cNvSpPr>
          <p:nvPr/>
        </p:nvSpPr>
        <p:spPr bwMode="auto">
          <a:xfrm>
            <a:off x="6432718" y="3020982"/>
            <a:ext cx="336352" cy="160139"/>
          </a:xfrm>
          <a:custGeom>
            <a:avLst/>
            <a:gdLst>
              <a:gd name="T0" fmla="*/ 0 w 371"/>
              <a:gd name="T1" fmla="*/ 96 h 177"/>
              <a:gd name="T2" fmla="*/ 190 w 371"/>
              <a:gd name="T3" fmla="*/ 177 h 177"/>
              <a:gd name="T4" fmla="*/ 371 w 371"/>
              <a:gd name="T5" fmla="*/ 82 h 177"/>
              <a:gd name="T6" fmla="*/ 215 w 371"/>
              <a:gd name="T7" fmla="*/ 0 h 177"/>
              <a:gd name="T8" fmla="*/ 0 w 371"/>
              <a:gd name="T9" fmla="*/ 9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177">
                <a:moveTo>
                  <a:pt x="0" y="96"/>
                </a:moveTo>
                <a:cubicBezTo>
                  <a:pt x="190" y="177"/>
                  <a:pt x="190" y="177"/>
                  <a:pt x="190" y="177"/>
                </a:cubicBezTo>
                <a:cubicBezTo>
                  <a:pt x="190" y="177"/>
                  <a:pt x="304" y="102"/>
                  <a:pt x="371" y="82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0"/>
                  <a:pt x="72" y="34"/>
                  <a:pt x="0" y="9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6" name="Freeform 45"/>
          <p:cNvSpPr>
            <a:spLocks/>
          </p:cNvSpPr>
          <p:nvPr/>
        </p:nvSpPr>
        <p:spPr bwMode="auto">
          <a:xfrm>
            <a:off x="6278532" y="3117652"/>
            <a:ext cx="310753" cy="189905"/>
          </a:xfrm>
          <a:custGeom>
            <a:avLst/>
            <a:gdLst>
              <a:gd name="T0" fmla="*/ 0 w 343"/>
              <a:gd name="T1" fmla="*/ 155 h 209"/>
              <a:gd name="T2" fmla="*/ 234 w 343"/>
              <a:gd name="T3" fmla="*/ 209 h 209"/>
              <a:gd name="T4" fmla="*/ 343 w 343"/>
              <a:gd name="T5" fmla="*/ 82 h 209"/>
              <a:gd name="T6" fmla="*/ 163 w 343"/>
              <a:gd name="T7" fmla="*/ 0 h 209"/>
              <a:gd name="T8" fmla="*/ 0 w 343"/>
              <a:gd name="T9" fmla="*/ 15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209">
                <a:moveTo>
                  <a:pt x="0" y="155"/>
                </a:moveTo>
                <a:cubicBezTo>
                  <a:pt x="234" y="209"/>
                  <a:pt x="234" y="209"/>
                  <a:pt x="234" y="209"/>
                </a:cubicBezTo>
                <a:cubicBezTo>
                  <a:pt x="234" y="209"/>
                  <a:pt x="320" y="93"/>
                  <a:pt x="343" y="82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78" y="35"/>
                  <a:pt x="0" y="15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7" name="Freeform 46"/>
          <p:cNvSpPr>
            <a:spLocks/>
          </p:cNvSpPr>
          <p:nvPr/>
        </p:nvSpPr>
        <p:spPr bwMode="auto">
          <a:xfrm>
            <a:off x="6161622" y="3265061"/>
            <a:ext cx="311944" cy="208359"/>
          </a:xfrm>
          <a:custGeom>
            <a:avLst/>
            <a:gdLst>
              <a:gd name="T0" fmla="*/ 0 w 344"/>
              <a:gd name="T1" fmla="*/ 162 h 230"/>
              <a:gd name="T2" fmla="*/ 113 w 344"/>
              <a:gd name="T3" fmla="*/ 0 h 230"/>
              <a:gd name="T4" fmla="*/ 344 w 344"/>
              <a:gd name="T5" fmla="*/ 52 h 230"/>
              <a:gd name="T6" fmla="*/ 240 w 344"/>
              <a:gd name="T7" fmla="*/ 230 h 230"/>
              <a:gd name="T8" fmla="*/ 0 w 344"/>
              <a:gd name="T9" fmla="*/ 16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30">
                <a:moveTo>
                  <a:pt x="0" y="162"/>
                </a:moveTo>
                <a:cubicBezTo>
                  <a:pt x="0" y="162"/>
                  <a:pt x="106" y="41"/>
                  <a:pt x="113" y="0"/>
                </a:cubicBezTo>
                <a:cubicBezTo>
                  <a:pt x="344" y="52"/>
                  <a:pt x="344" y="52"/>
                  <a:pt x="344" y="52"/>
                </a:cubicBezTo>
                <a:cubicBezTo>
                  <a:pt x="344" y="52"/>
                  <a:pt x="316" y="137"/>
                  <a:pt x="240" y="230"/>
                </a:cubicBezTo>
                <a:lnTo>
                  <a:pt x="0" y="1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8" name="Freeform 47"/>
          <p:cNvSpPr>
            <a:spLocks/>
          </p:cNvSpPr>
          <p:nvPr/>
        </p:nvSpPr>
        <p:spPr bwMode="auto">
          <a:xfrm>
            <a:off x="5997774" y="3421628"/>
            <a:ext cx="380405" cy="225623"/>
          </a:xfrm>
          <a:custGeom>
            <a:avLst/>
            <a:gdLst>
              <a:gd name="T0" fmla="*/ 0 w 419"/>
              <a:gd name="T1" fmla="*/ 135 h 248"/>
              <a:gd name="T2" fmla="*/ 176 w 419"/>
              <a:gd name="T3" fmla="*/ 0 h 248"/>
              <a:gd name="T4" fmla="*/ 419 w 419"/>
              <a:gd name="T5" fmla="*/ 67 h 248"/>
              <a:gd name="T6" fmla="*/ 202 w 419"/>
              <a:gd name="T7" fmla="*/ 248 h 248"/>
              <a:gd name="T8" fmla="*/ 0 w 419"/>
              <a:gd name="T9" fmla="*/ 13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248">
                <a:moveTo>
                  <a:pt x="0" y="135"/>
                </a:moveTo>
                <a:cubicBezTo>
                  <a:pt x="0" y="135"/>
                  <a:pt x="128" y="52"/>
                  <a:pt x="176" y="0"/>
                </a:cubicBezTo>
                <a:cubicBezTo>
                  <a:pt x="419" y="67"/>
                  <a:pt x="419" y="67"/>
                  <a:pt x="419" y="67"/>
                </a:cubicBezTo>
                <a:cubicBezTo>
                  <a:pt x="419" y="67"/>
                  <a:pt x="376" y="133"/>
                  <a:pt x="202" y="248"/>
                </a:cubicBezTo>
                <a:lnTo>
                  <a:pt x="0" y="13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59" name="Freeform 48"/>
          <p:cNvSpPr>
            <a:spLocks/>
          </p:cNvSpPr>
          <p:nvPr/>
        </p:nvSpPr>
        <p:spPr bwMode="auto">
          <a:xfrm>
            <a:off x="5753100" y="3549849"/>
            <a:ext cx="411956" cy="213122"/>
          </a:xfrm>
          <a:custGeom>
            <a:avLst/>
            <a:gdLst>
              <a:gd name="T0" fmla="*/ 0 w 454"/>
              <a:gd name="T1" fmla="*/ 71 h 235"/>
              <a:gd name="T2" fmla="*/ 42 w 454"/>
              <a:gd name="T3" fmla="*/ 235 h 235"/>
              <a:gd name="T4" fmla="*/ 454 w 454"/>
              <a:gd name="T5" fmla="*/ 112 h 235"/>
              <a:gd name="T6" fmla="*/ 258 w 454"/>
              <a:gd name="T7" fmla="*/ 0 h 235"/>
              <a:gd name="T8" fmla="*/ 0 w 454"/>
              <a:gd name="T9" fmla="*/ 7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35">
                <a:moveTo>
                  <a:pt x="0" y="71"/>
                </a:moveTo>
                <a:cubicBezTo>
                  <a:pt x="42" y="235"/>
                  <a:pt x="42" y="235"/>
                  <a:pt x="42" y="235"/>
                </a:cubicBezTo>
                <a:cubicBezTo>
                  <a:pt x="42" y="235"/>
                  <a:pt x="334" y="205"/>
                  <a:pt x="454" y="112"/>
                </a:cubicBezTo>
                <a:cubicBezTo>
                  <a:pt x="258" y="0"/>
                  <a:pt x="258" y="0"/>
                  <a:pt x="258" y="0"/>
                </a:cubicBezTo>
                <a:cubicBezTo>
                  <a:pt x="258" y="0"/>
                  <a:pt x="146" y="60"/>
                  <a:pt x="0" y="7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>
            <a:off x="5366971" y="3593307"/>
            <a:ext cx="407194" cy="181570"/>
          </a:xfrm>
          <a:custGeom>
            <a:avLst/>
            <a:gdLst>
              <a:gd name="T0" fmla="*/ 0 w 449"/>
              <a:gd name="T1" fmla="*/ 149 h 200"/>
              <a:gd name="T2" fmla="*/ 83 w 449"/>
              <a:gd name="T3" fmla="*/ 0 h 200"/>
              <a:gd name="T4" fmla="*/ 407 w 449"/>
              <a:gd name="T5" fmla="*/ 24 h 200"/>
              <a:gd name="T6" fmla="*/ 449 w 449"/>
              <a:gd name="T7" fmla="*/ 187 h 200"/>
              <a:gd name="T8" fmla="*/ 0 w 449"/>
              <a:gd name="T9" fmla="*/ 14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200">
                <a:moveTo>
                  <a:pt x="0" y="149"/>
                </a:move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183" y="33"/>
                  <a:pt x="407" y="24"/>
                </a:cubicBezTo>
                <a:cubicBezTo>
                  <a:pt x="449" y="187"/>
                  <a:pt x="449" y="187"/>
                  <a:pt x="449" y="187"/>
                </a:cubicBezTo>
                <a:cubicBezTo>
                  <a:pt x="449" y="187"/>
                  <a:pt x="156" y="200"/>
                  <a:pt x="0" y="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1" name="Freeform 50"/>
          <p:cNvSpPr>
            <a:spLocks/>
          </p:cNvSpPr>
          <p:nvPr/>
        </p:nvSpPr>
        <p:spPr bwMode="auto">
          <a:xfrm>
            <a:off x="5014775" y="3509597"/>
            <a:ext cx="407789" cy="217884"/>
          </a:xfrm>
          <a:custGeom>
            <a:avLst/>
            <a:gdLst>
              <a:gd name="T0" fmla="*/ 0 w 450"/>
              <a:gd name="T1" fmla="*/ 117 h 240"/>
              <a:gd name="T2" fmla="*/ 161 w 450"/>
              <a:gd name="T3" fmla="*/ 0 h 240"/>
              <a:gd name="T4" fmla="*/ 450 w 450"/>
              <a:gd name="T5" fmla="*/ 85 h 240"/>
              <a:gd name="T6" fmla="*/ 372 w 450"/>
              <a:gd name="T7" fmla="*/ 240 h 240"/>
              <a:gd name="T8" fmla="*/ 0 w 450"/>
              <a:gd name="T9" fmla="*/ 11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240">
                <a:moveTo>
                  <a:pt x="0" y="117"/>
                </a:move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345" y="77"/>
                  <a:pt x="450" y="85"/>
                </a:cubicBezTo>
                <a:cubicBezTo>
                  <a:pt x="372" y="240"/>
                  <a:pt x="372" y="240"/>
                  <a:pt x="372" y="240"/>
                </a:cubicBezTo>
                <a:cubicBezTo>
                  <a:pt x="372" y="240"/>
                  <a:pt x="50" y="157"/>
                  <a:pt x="0" y="11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2" name="Freeform 51"/>
          <p:cNvSpPr>
            <a:spLocks/>
          </p:cNvSpPr>
          <p:nvPr/>
        </p:nvSpPr>
        <p:spPr bwMode="auto">
          <a:xfrm>
            <a:off x="4733925" y="3395296"/>
            <a:ext cx="404217" cy="223242"/>
          </a:xfrm>
          <a:custGeom>
            <a:avLst/>
            <a:gdLst>
              <a:gd name="T0" fmla="*/ 0 w 679"/>
              <a:gd name="T1" fmla="*/ 169 h 375"/>
              <a:gd name="T2" fmla="*/ 433 w 679"/>
              <a:gd name="T3" fmla="*/ 375 h 375"/>
              <a:gd name="T4" fmla="*/ 679 w 679"/>
              <a:gd name="T5" fmla="*/ 180 h 375"/>
              <a:gd name="T6" fmla="*/ 232 w 679"/>
              <a:gd name="T7" fmla="*/ 0 h 375"/>
              <a:gd name="T8" fmla="*/ 0 w 679"/>
              <a:gd name="T9" fmla="*/ 169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9" h="375">
                <a:moveTo>
                  <a:pt x="0" y="169"/>
                </a:moveTo>
                <a:lnTo>
                  <a:pt x="433" y="375"/>
                </a:lnTo>
                <a:lnTo>
                  <a:pt x="679" y="180"/>
                </a:lnTo>
                <a:lnTo>
                  <a:pt x="232" y="0"/>
                </a:lnTo>
                <a:lnTo>
                  <a:pt x="0" y="16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3" name="Freeform 52"/>
          <p:cNvSpPr>
            <a:spLocks/>
          </p:cNvSpPr>
          <p:nvPr/>
        </p:nvSpPr>
        <p:spPr bwMode="auto">
          <a:xfrm>
            <a:off x="4436635" y="3302794"/>
            <a:ext cx="410766" cy="188714"/>
          </a:xfrm>
          <a:custGeom>
            <a:avLst/>
            <a:gdLst>
              <a:gd name="T0" fmla="*/ 0 w 453"/>
              <a:gd name="T1" fmla="*/ 120 h 208"/>
              <a:gd name="T2" fmla="*/ 135 w 453"/>
              <a:gd name="T3" fmla="*/ 0 h 208"/>
              <a:gd name="T4" fmla="*/ 453 w 453"/>
              <a:gd name="T5" fmla="*/ 97 h 208"/>
              <a:gd name="T6" fmla="*/ 299 w 453"/>
              <a:gd name="T7" fmla="*/ 208 h 208"/>
              <a:gd name="T8" fmla="*/ 0 w 453"/>
              <a:gd name="T9" fmla="*/ 12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08">
                <a:moveTo>
                  <a:pt x="0" y="120"/>
                </a:move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405" y="73"/>
                  <a:pt x="453" y="97"/>
                </a:cubicBezTo>
                <a:cubicBezTo>
                  <a:pt x="299" y="208"/>
                  <a:pt x="299" y="208"/>
                  <a:pt x="299" y="208"/>
                </a:cubicBezTo>
                <a:cubicBezTo>
                  <a:pt x="299" y="208"/>
                  <a:pt x="85" y="137"/>
                  <a:pt x="0" y="12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4150061" y="3249216"/>
            <a:ext cx="384572" cy="160139"/>
          </a:xfrm>
          <a:custGeom>
            <a:avLst/>
            <a:gdLst>
              <a:gd name="T0" fmla="*/ 0 w 424"/>
              <a:gd name="T1" fmla="*/ 131 h 176"/>
              <a:gd name="T2" fmla="*/ 82 w 424"/>
              <a:gd name="T3" fmla="*/ 0 h 176"/>
              <a:gd name="T4" fmla="*/ 424 w 424"/>
              <a:gd name="T5" fmla="*/ 59 h 176"/>
              <a:gd name="T6" fmla="*/ 296 w 424"/>
              <a:gd name="T7" fmla="*/ 176 h 176"/>
              <a:gd name="T8" fmla="*/ 0 w 424"/>
              <a:gd name="T9" fmla="*/ 13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176">
                <a:moveTo>
                  <a:pt x="0" y="131"/>
                </a:move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339" y="30"/>
                  <a:pt x="424" y="59"/>
                </a:cubicBezTo>
                <a:cubicBezTo>
                  <a:pt x="296" y="176"/>
                  <a:pt x="296" y="176"/>
                  <a:pt x="296" y="176"/>
                </a:cubicBezTo>
                <a:cubicBezTo>
                  <a:pt x="296" y="176"/>
                  <a:pt x="234" y="155"/>
                  <a:pt x="0" y="13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5" name="Freeform 54"/>
          <p:cNvSpPr>
            <a:spLocks/>
          </p:cNvSpPr>
          <p:nvPr/>
        </p:nvSpPr>
        <p:spPr bwMode="auto">
          <a:xfrm>
            <a:off x="3841918" y="3231357"/>
            <a:ext cx="367308" cy="132159"/>
          </a:xfrm>
          <a:custGeom>
            <a:avLst/>
            <a:gdLst>
              <a:gd name="T0" fmla="*/ 0 w 405"/>
              <a:gd name="T1" fmla="*/ 132 h 146"/>
              <a:gd name="T2" fmla="*/ 41 w 405"/>
              <a:gd name="T3" fmla="*/ 6 h 146"/>
              <a:gd name="T4" fmla="*/ 405 w 405"/>
              <a:gd name="T5" fmla="*/ 20 h 146"/>
              <a:gd name="T6" fmla="*/ 321 w 405"/>
              <a:gd name="T7" fmla="*/ 146 h 146"/>
              <a:gd name="T8" fmla="*/ 0 w 405"/>
              <a:gd name="T9" fmla="*/ 13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46">
                <a:moveTo>
                  <a:pt x="0" y="132"/>
                </a:move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336" y="0"/>
                  <a:pt x="405" y="20"/>
                </a:cubicBezTo>
                <a:cubicBezTo>
                  <a:pt x="321" y="146"/>
                  <a:pt x="321" y="146"/>
                  <a:pt x="321" y="146"/>
                </a:cubicBezTo>
                <a:cubicBezTo>
                  <a:pt x="321" y="146"/>
                  <a:pt x="164" y="127"/>
                  <a:pt x="0" y="13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3511520" y="3234928"/>
            <a:ext cx="351830" cy="147638"/>
          </a:xfrm>
          <a:custGeom>
            <a:avLst/>
            <a:gdLst>
              <a:gd name="T0" fmla="*/ 0 w 388"/>
              <a:gd name="T1" fmla="*/ 39 h 163"/>
              <a:gd name="T2" fmla="*/ 0 w 388"/>
              <a:gd name="T3" fmla="*/ 163 h 163"/>
              <a:gd name="T4" fmla="*/ 335 w 388"/>
              <a:gd name="T5" fmla="*/ 130 h 163"/>
              <a:gd name="T6" fmla="*/ 388 w 388"/>
              <a:gd name="T7" fmla="*/ 1 h 163"/>
              <a:gd name="T8" fmla="*/ 0 w 388"/>
              <a:gd name="T9" fmla="*/ 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63">
                <a:moveTo>
                  <a:pt x="0" y="39"/>
                </a:moveTo>
                <a:cubicBezTo>
                  <a:pt x="0" y="163"/>
                  <a:pt x="0" y="163"/>
                  <a:pt x="0" y="163"/>
                </a:cubicBezTo>
                <a:cubicBezTo>
                  <a:pt x="0" y="163"/>
                  <a:pt x="172" y="122"/>
                  <a:pt x="335" y="130"/>
                </a:cubicBezTo>
                <a:cubicBezTo>
                  <a:pt x="388" y="1"/>
                  <a:pt x="388" y="1"/>
                  <a:pt x="388" y="1"/>
                </a:cubicBezTo>
                <a:cubicBezTo>
                  <a:pt x="388" y="1"/>
                  <a:pt x="144" y="0"/>
                  <a:pt x="0" y="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7" name="Freeform 56"/>
          <p:cNvSpPr>
            <a:spLocks/>
          </p:cNvSpPr>
          <p:nvPr/>
        </p:nvSpPr>
        <p:spPr bwMode="auto">
          <a:xfrm>
            <a:off x="3124200" y="3278020"/>
            <a:ext cx="366117" cy="158948"/>
          </a:xfrm>
          <a:custGeom>
            <a:avLst/>
            <a:gdLst>
              <a:gd name="T0" fmla="*/ 63 w 615"/>
              <a:gd name="T1" fmla="*/ 70 h 267"/>
              <a:gd name="T2" fmla="*/ 0 w 615"/>
              <a:gd name="T3" fmla="*/ 267 h 267"/>
              <a:gd name="T4" fmla="*/ 615 w 615"/>
              <a:gd name="T5" fmla="*/ 183 h 267"/>
              <a:gd name="T6" fmla="*/ 615 w 615"/>
              <a:gd name="T7" fmla="*/ 0 h 267"/>
              <a:gd name="T8" fmla="*/ 63 w 615"/>
              <a:gd name="T9" fmla="*/ 7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5" h="267">
                <a:moveTo>
                  <a:pt x="63" y="70"/>
                </a:moveTo>
                <a:lnTo>
                  <a:pt x="0" y="267"/>
                </a:lnTo>
                <a:lnTo>
                  <a:pt x="615" y="183"/>
                </a:lnTo>
                <a:lnTo>
                  <a:pt x="615" y="0"/>
                </a:lnTo>
                <a:lnTo>
                  <a:pt x="63" y="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2706291" y="3324455"/>
            <a:ext cx="440531" cy="141684"/>
          </a:xfrm>
          <a:custGeom>
            <a:avLst/>
            <a:gdLst>
              <a:gd name="T0" fmla="*/ 0 w 486"/>
              <a:gd name="T1" fmla="*/ 134 h 156"/>
              <a:gd name="T2" fmla="*/ 165 w 486"/>
              <a:gd name="T3" fmla="*/ 5 h 156"/>
              <a:gd name="T4" fmla="*/ 486 w 486"/>
              <a:gd name="T5" fmla="*/ 0 h 156"/>
              <a:gd name="T6" fmla="*/ 438 w 486"/>
              <a:gd name="T7" fmla="*/ 134 h 156"/>
              <a:gd name="T8" fmla="*/ 0 w 486"/>
              <a:gd name="T9" fmla="*/ 13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56">
                <a:moveTo>
                  <a:pt x="0" y="134"/>
                </a:moveTo>
                <a:cubicBezTo>
                  <a:pt x="165" y="5"/>
                  <a:pt x="165" y="5"/>
                  <a:pt x="165" y="5"/>
                </a:cubicBezTo>
                <a:cubicBezTo>
                  <a:pt x="486" y="0"/>
                  <a:pt x="486" y="0"/>
                  <a:pt x="486" y="0"/>
                </a:cubicBezTo>
                <a:cubicBezTo>
                  <a:pt x="438" y="134"/>
                  <a:pt x="438" y="134"/>
                  <a:pt x="438" y="134"/>
                </a:cubicBezTo>
                <a:cubicBezTo>
                  <a:pt x="438" y="134"/>
                  <a:pt x="60" y="156"/>
                  <a:pt x="0" y="1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69" name="Freeform 58"/>
          <p:cNvSpPr>
            <a:spLocks/>
          </p:cNvSpPr>
          <p:nvPr/>
        </p:nvSpPr>
        <p:spPr bwMode="auto">
          <a:xfrm>
            <a:off x="2433409" y="3256589"/>
            <a:ext cx="400050" cy="189309"/>
          </a:xfrm>
          <a:custGeom>
            <a:avLst/>
            <a:gdLst>
              <a:gd name="T0" fmla="*/ 25 w 441"/>
              <a:gd name="T1" fmla="*/ 75 h 209"/>
              <a:gd name="T2" fmla="*/ 274 w 441"/>
              <a:gd name="T3" fmla="*/ 209 h 209"/>
              <a:gd name="T4" fmla="*/ 441 w 441"/>
              <a:gd name="T5" fmla="*/ 75 h 209"/>
              <a:gd name="T6" fmla="*/ 296 w 441"/>
              <a:gd name="T7" fmla="*/ 0 h 209"/>
              <a:gd name="T8" fmla="*/ 25 w 441"/>
              <a:gd name="T9" fmla="*/ 7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209">
                <a:moveTo>
                  <a:pt x="25" y="75"/>
                </a:moveTo>
                <a:cubicBezTo>
                  <a:pt x="25" y="75"/>
                  <a:pt x="0" y="151"/>
                  <a:pt x="274" y="209"/>
                </a:cubicBezTo>
                <a:cubicBezTo>
                  <a:pt x="441" y="75"/>
                  <a:pt x="441" y="75"/>
                  <a:pt x="441" y="75"/>
                </a:cubicBezTo>
                <a:cubicBezTo>
                  <a:pt x="441" y="75"/>
                  <a:pt x="326" y="75"/>
                  <a:pt x="296" y="0"/>
                </a:cubicBezTo>
                <a:lnTo>
                  <a:pt x="25" y="75"/>
                </a:lnTo>
                <a:close/>
              </a:path>
            </a:pathLst>
          </a:custGeom>
          <a:solidFill>
            <a:srgbClr val="009B77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2444491" y="3143250"/>
            <a:ext cx="280392" cy="166092"/>
          </a:xfrm>
          <a:custGeom>
            <a:avLst/>
            <a:gdLst>
              <a:gd name="T0" fmla="*/ 8 w 309"/>
              <a:gd name="T1" fmla="*/ 183 h 183"/>
              <a:gd name="T2" fmla="*/ 268 w 309"/>
              <a:gd name="T3" fmla="*/ 120 h 183"/>
              <a:gd name="T4" fmla="*/ 274 w 309"/>
              <a:gd name="T5" fmla="*/ 121 h 183"/>
              <a:gd name="T6" fmla="*/ 309 w 309"/>
              <a:gd name="T7" fmla="*/ 0 h 183"/>
              <a:gd name="T8" fmla="*/ 88 w 309"/>
              <a:gd name="T9" fmla="*/ 0 h 183"/>
              <a:gd name="T10" fmla="*/ 8 w 309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183">
                <a:moveTo>
                  <a:pt x="8" y="183"/>
                </a:moveTo>
                <a:cubicBezTo>
                  <a:pt x="8" y="183"/>
                  <a:pt x="263" y="119"/>
                  <a:pt x="268" y="120"/>
                </a:cubicBezTo>
                <a:cubicBezTo>
                  <a:pt x="274" y="121"/>
                  <a:pt x="274" y="121"/>
                  <a:pt x="274" y="121"/>
                </a:cubicBezTo>
                <a:cubicBezTo>
                  <a:pt x="274" y="121"/>
                  <a:pt x="267" y="68"/>
                  <a:pt x="30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0" y="81"/>
                  <a:pt x="8" y="1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1" name="Freeform 60"/>
          <p:cNvSpPr>
            <a:spLocks/>
          </p:cNvSpPr>
          <p:nvPr/>
        </p:nvSpPr>
        <p:spPr bwMode="auto">
          <a:xfrm>
            <a:off x="2529483" y="2986088"/>
            <a:ext cx="339924" cy="145851"/>
          </a:xfrm>
          <a:custGeom>
            <a:avLst/>
            <a:gdLst>
              <a:gd name="T0" fmla="*/ 0 w 375"/>
              <a:gd name="T1" fmla="*/ 161 h 161"/>
              <a:gd name="T2" fmla="*/ 240 w 375"/>
              <a:gd name="T3" fmla="*/ 161 h 161"/>
              <a:gd name="T4" fmla="*/ 375 w 375"/>
              <a:gd name="T5" fmla="*/ 24 h 161"/>
              <a:gd name="T6" fmla="*/ 173 w 375"/>
              <a:gd name="T7" fmla="*/ 0 h 161"/>
              <a:gd name="T8" fmla="*/ 0 w 375"/>
              <a:gd name="T9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161">
                <a:moveTo>
                  <a:pt x="0" y="161"/>
                </a:moveTo>
                <a:cubicBezTo>
                  <a:pt x="240" y="161"/>
                  <a:pt x="240" y="161"/>
                  <a:pt x="240" y="161"/>
                </a:cubicBezTo>
                <a:cubicBezTo>
                  <a:pt x="240" y="161"/>
                  <a:pt x="335" y="46"/>
                  <a:pt x="375" y="24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0"/>
                  <a:pt x="53" y="101"/>
                  <a:pt x="0" y="1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2706886" y="2842755"/>
            <a:ext cx="341114" cy="150614"/>
          </a:xfrm>
          <a:custGeom>
            <a:avLst/>
            <a:gdLst>
              <a:gd name="T0" fmla="*/ 0 w 376"/>
              <a:gd name="T1" fmla="*/ 148 h 166"/>
              <a:gd name="T2" fmla="*/ 188 w 376"/>
              <a:gd name="T3" fmla="*/ 166 h 166"/>
              <a:gd name="T4" fmla="*/ 376 w 376"/>
              <a:gd name="T5" fmla="*/ 58 h 166"/>
              <a:gd name="T6" fmla="*/ 255 w 376"/>
              <a:gd name="T7" fmla="*/ 0 h 166"/>
              <a:gd name="T8" fmla="*/ 0 w 376"/>
              <a:gd name="T9" fmla="*/ 14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" h="166">
                <a:moveTo>
                  <a:pt x="0" y="148"/>
                </a:moveTo>
                <a:cubicBezTo>
                  <a:pt x="188" y="166"/>
                  <a:pt x="188" y="166"/>
                  <a:pt x="188" y="166"/>
                </a:cubicBezTo>
                <a:cubicBezTo>
                  <a:pt x="188" y="166"/>
                  <a:pt x="288" y="84"/>
                  <a:pt x="376" y="58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69" y="76"/>
                  <a:pt x="0" y="1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3" name="Freeform 62"/>
          <p:cNvSpPr>
            <a:spLocks/>
          </p:cNvSpPr>
          <p:nvPr/>
        </p:nvSpPr>
        <p:spPr bwMode="auto">
          <a:xfrm>
            <a:off x="2952750" y="2769165"/>
            <a:ext cx="333971" cy="125611"/>
          </a:xfrm>
          <a:custGeom>
            <a:avLst/>
            <a:gdLst>
              <a:gd name="T0" fmla="*/ 0 w 368"/>
              <a:gd name="T1" fmla="*/ 80 h 138"/>
              <a:gd name="T2" fmla="*/ 125 w 368"/>
              <a:gd name="T3" fmla="*/ 138 h 138"/>
              <a:gd name="T4" fmla="*/ 346 w 368"/>
              <a:gd name="T5" fmla="*/ 86 h 138"/>
              <a:gd name="T6" fmla="*/ 368 w 368"/>
              <a:gd name="T7" fmla="*/ 0 h 138"/>
              <a:gd name="T8" fmla="*/ 0 w 368"/>
              <a:gd name="T9" fmla="*/ 8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138">
                <a:moveTo>
                  <a:pt x="0" y="80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244" y="96"/>
                  <a:pt x="346" y="86"/>
                </a:cubicBezTo>
                <a:cubicBezTo>
                  <a:pt x="368" y="0"/>
                  <a:pt x="368" y="0"/>
                  <a:pt x="368" y="0"/>
                </a:cubicBezTo>
                <a:cubicBezTo>
                  <a:pt x="368" y="0"/>
                  <a:pt x="125" y="14"/>
                  <a:pt x="0" y="8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4" name="Freeform 63"/>
          <p:cNvSpPr>
            <a:spLocks/>
          </p:cNvSpPr>
          <p:nvPr/>
        </p:nvSpPr>
        <p:spPr bwMode="auto">
          <a:xfrm>
            <a:off x="3286721" y="2757488"/>
            <a:ext cx="298847" cy="95250"/>
          </a:xfrm>
          <a:custGeom>
            <a:avLst/>
            <a:gdLst>
              <a:gd name="T0" fmla="*/ 20 w 330"/>
              <a:gd name="T1" fmla="*/ 14 h 105"/>
              <a:gd name="T2" fmla="*/ 0 w 330"/>
              <a:gd name="T3" fmla="*/ 105 h 105"/>
              <a:gd name="T4" fmla="*/ 237 w 330"/>
              <a:gd name="T5" fmla="*/ 105 h 105"/>
              <a:gd name="T6" fmla="*/ 330 w 330"/>
              <a:gd name="T7" fmla="*/ 18 h 105"/>
              <a:gd name="T8" fmla="*/ 20 w 330"/>
              <a:gd name="T9" fmla="*/ 1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0" h="105">
                <a:moveTo>
                  <a:pt x="20" y="14"/>
                </a:moveTo>
                <a:cubicBezTo>
                  <a:pt x="0" y="105"/>
                  <a:pt x="0" y="105"/>
                  <a:pt x="0" y="105"/>
                </a:cubicBezTo>
                <a:cubicBezTo>
                  <a:pt x="237" y="105"/>
                  <a:pt x="237" y="105"/>
                  <a:pt x="237" y="105"/>
                </a:cubicBezTo>
                <a:cubicBezTo>
                  <a:pt x="249" y="102"/>
                  <a:pt x="330" y="18"/>
                  <a:pt x="330" y="18"/>
                </a:cubicBezTo>
                <a:cubicBezTo>
                  <a:pt x="330" y="18"/>
                  <a:pt x="72" y="0"/>
                  <a:pt x="20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5" name="Freeform 64"/>
          <p:cNvSpPr>
            <a:spLocks/>
          </p:cNvSpPr>
          <p:nvPr/>
        </p:nvSpPr>
        <p:spPr bwMode="auto">
          <a:xfrm>
            <a:off x="3518893" y="2778919"/>
            <a:ext cx="327422" cy="103584"/>
          </a:xfrm>
          <a:custGeom>
            <a:avLst/>
            <a:gdLst>
              <a:gd name="T0" fmla="*/ 0 w 361"/>
              <a:gd name="T1" fmla="*/ 80 h 114"/>
              <a:gd name="T2" fmla="*/ 89 w 361"/>
              <a:gd name="T3" fmla="*/ 0 h 114"/>
              <a:gd name="T4" fmla="*/ 361 w 361"/>
              <a:gd name="T5" fmla="*/ 33 h 114"/>
              <a:gd name="T6" fmla="*/ 242 w 361"/>
              <a:gd name="T7" fmla="*/ 114 h 114"/>
              <a:gd name="T8" fmla="*/ 0 w 361"/>
              <a:gd name="T9" fmla="*/ 8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114">
                <a:moveTo>
                  <a:pt x="0" y="80"/>
                </a:move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324" y="14"/>
                  <a:pt x="361" y="33"/>
                </a:cubicBezTo>
                <a:cubicBezTo>
                  <a:pt x="242" y="114"/>
                  <a:pt x="242" y="114"/>
                  <a:pt x="242" y="114"/>
                </a:cubicBezTo>
                <a:lnTo>
                  <a:pt x="0" y="8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6" name="Freeform 65"/>
          <p:cNvSpPr>
            <a:spLocks/>
          </p:cNvSpPr>
          <p:nvPr/>
        </p:nvSpPr>
        <p:spPr bwMode="auto">
          <a:xfrm>
            <a:off x="3751659" y="2809280"/>
            <a:ext cx="339924" cy="118467"/>
          </a:xfrm>
          <a:custGeom>
            <a:avLst/>
            <a:gdLst>
              <a:gd name="T0" fmla="*/ 0 w 571"/>
              <a:gd name="T1" fmla="*/ 123 h 199"/>
              <a:gd name="T2" fmla="*/ 178 w 571"/>
              <a:gd name="T3" fmla="*/ 0 h 199"/>
              <a:gd name="T4" fmla="*/ 571 w 571"/>
              <a:gd name="T5" fmla="*/ 73 h 199"/>
              <a:gd name="T6" fmla="*/ 396 w 571"/>
              <a:gd name="T7" fmla="*/ 199 h 199"/>
              <a:gd name="T8" fmla="*/ 0 w 571"/>
              <a:gd name="T9" fmla="*/ 12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199">
                <a:moveTo>
                  <a:pt x="0" y="123"/>
                </a:moveTo>
                <a:lnTo>
                  <a:pt x="178" y="0"/>
                </a:lnTo>
                <a:lnTo>
                  <a:pt x="571" y="73"/>
                </a:lnTo>
                <a:lnTo>
                  <a:pt x="396" y="199"/>
                </a:lnTo>
                <a:lnTo>
                  <a:pt x="0" y="12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7" name="Freeform 66"/>
          <p:cNvSpPr>
            <a:spLocks/>
          </p:cNvSpPr>
          <p:nvPr/>
        </p:nvSpPr>
        <p:spPr bwMode="auto">
          <a:xfrm>
            <a:off x="4008240" y="2852737"/>
            <a:ext cx="337542" cy="123230"/>
          </a:xfrm>
          <a:custGeom>
            <a:avLst/>
            <a:gdLst>
              <a:gd name="T0" fmla="*/ 0 w 567"/>
              <a:gd name="T1" fmla="*/ 126 h 207"/>
              <a:gd name="T2" fmla="*/ 168 w 567"/>
              <a:gd name="T3" fmla="*/ 0 h 207"/>
              <a:gd name="T4" fmla="*/ 567 w 567"/>
              <a:gd name="T5" fmla="*/ 72 h 207"/>
              <a:gd name="T6" fmla="*/ 396 w 567"/>
              <a:gd name="T7" fmla="*/ 207 h 207"/>
              <a:gd name="T8" fmla="*/ 0 w 567"/>
              <a:gd name="T9" fmla="*/ 12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207">
                <a:moveTo>
                  <a:pt x="0" y="126"/>
                </a:moveTo>
                <a:lnTo>
                  <a:pt x="168" y="0"/>
                </a:lnTo>
                <a:lnTo>
                  <a:pt x="567" y="72"/>
                </a:lnTo>
                <a:lnTo>
                  <a:pt x="396" y="207"/>
                </a:lnTo>
                <a:lnTo>
                  <a:pt x="0" y="12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8" name="Freeform 67"/>
          <p:cNvSpPr>
            <a:spLocks/>
          </p:cNvSpPr>
          <p:nvPr/>
        </p:nvSpPr>
        <p:spPr bwMode="auto">
          <a:xfrm>
            <a:off x="4209549" y="2831242"/>
            <a:ext cx="717452" cy="366561"/>
          </a:xfrm>
          <a:custGeom>
            <a:avLst/>
            <a:gdLst>
              <a:gd name="T0" fmla="*/ 0 w 943"/>
              <a:gd name="T1" fmla="*/ 226 h 369"/>
              <a:gd name="T2" fmla="*/ 283 w 943"/>
              <a:gd name="T3" fmla="*/ 0 h 369"/>
              <a:gd name="T4" fmla="*/ 943 w 943"/>
              <a:gd name="T5" fmla="*/ 140 h 369"/>
              <a:gd name="T6" fmla="*/ 669 w 943"/>
              <a:gd name="T7" fmla="*/ 369 h 369"/>
              <a:gd name="T8" fmla="*/ 0 w 943"/>
              <a:gd name="T9" fmla="*/ 226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3" h="369">
                <a:moveTo>
                  <a:pt x="0" y="226"/>
                </a:moveTo>
                <a:lnTo>
                  <a:pt x="283" y="0"/>
                </a:lnTo>
                <a:lnTo>
                  <a:pt x="943" y="140"/>
                </a:lnTo>
                <a:lnTo>
                  <a:pt x="669" y="369"/>
                </a:lnTo>
                <a:lnTo>
                  <a:pt x="0" y="226"/>
                </a:lnTo>
                <a:close/>
              </a:path>
            </a:pathLst>
          </a:custGeom>
          <a:solidFill>
            <a:srgbClr val="FFA400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1328964" y="4009436"/>
            <a:ext cx="1296927" cy="3985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050" b="1" dirty="0">
                <a:solidFill>
                  <a:srgbClr val="0077C8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1. </a:t>
            </a:r>
            <a:r>
              <a:rPr lang="en-US" sz="1050" b="1" dirty="0" smtClean="0">
                <a:solidFill>
                  <a:srgbClr val="0077C8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Step 1</a:t>
            </a:r>
            <a:endParaRPr lang="en-US" sz="1050" b="1" dirty="0">
              <a:solidFill>
                <a:srgbClr val="0077C8"/>
              </a:solidFill>
              <a:latin typeface="StagecoachCircular" panose="02010504010101010104" pitchFamily="50" charset="0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l" defTabSz="914411">
              <a:spcBef>
                <a:spcPct val="20000"/>
              </a:spcBef>
              <a:defRPr/>
            </a:pPr>
            <a:r>
              <a:rPr lang="en-US" sz="700" dirty="0">
                <a:solidFill>
                  <a:srgbClr val="0077C8"/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The quick brown fox jumps over the lazy dog</a:t>
            </a:r>
            <a:endParaRPr lang="en-US" sz="700" dirty="0">
              <a:solidFill>
                <a:srgbClr val="0077C8"/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5" y="4228164"/>
            <a:ext cx="457200" cy="457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7" y="4374952"/>
            <a:ext cx="340893" cy="340893"/>
          </a:xfrm>
          <a:prstGeom prst="rect">
            <a:avLst/>
          </a:prstGeom>
        </p:spPr>
      </p:pic>
      <p:sp>
        <p:nvSpPr>
          <p:cNvPr id="82" name="Text Placeholder 3"/>
          <p:cNvSpPr txBox="1">
            <a:spLocks/>
          </p:cNvSpPr>
          <p:nvPr/>
        </p:nvSpPr>
        <p:spPr>
          <a:xfrm>
            <a:off x="4091177" y="4590868"/>
            <a:ext cx="1192220" cy="3985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050" b="1" dirty="0">
                <a:solidFill>
                  <a:srgbClr val="FFA400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2. </a:t>
            </a:r>
            <a:r>
              <a:rPr lang="en-US" sz="1050" b="1" dirty="0" smtClean="0">
                <a:solidFill>
                  <a:srgbClr val="FFA400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Step 2</a:t>
            </a:r>
            <a:endParaRPr lang="en-US" sz="1050" b="1" dirty="0">
              <a:solidFill>
                <a:srgbClr val="FFA400"/>
              </a:solidFill>
              <a:latin typeface="StagecoachCircular" panose="02010504010101010104" pitchFamily="50" charset="0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l" defTabSz="914411">
              <a:spcBef>
                <a:spcPct val="20000"/>
              </a:spcBef>
              <a:defRPr/>
            </a:pPr>
            <a:r>
              <a:rPr lang="en-US" sz="700" dirty="0">
                <a:solidFill>
                  <a:srgbClr val="FFA400"/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The quick brown fox jumps over the lazy dog</a:t>
            </a:r>
            <a:endParaRPr lang="en-US" sz="700" dirty="0">
              <a:solidFill>
                <a:srgbClr val="FFA400"/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80" y="3497096"/>
            <a:ext cx="340893" cy="340893"/>
          </a:xfrm>
          <a:prstGeom prst="rect">
            <a:avLst/>
          </a:prstGeom>
        </p:spPr>
      </p:pic>
      <p:sp>
        <p:nvSpPr>
          <p:cNvPr id="84" name="Text Placeholder 3"/>
          <p:cNvSpPr txBox="1">
            <a:spLocks/>
          </p:cNvSpPr>
          <p:nvPr/>
        </p:nvSpPr>
        <p:spPr>
          <a:xfrm>
            <a:off x="6846439" y="3793663"/>
            <a:ext cx="1161539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sz="1050" b="1" dirty="0" smtClean="0">
                <a:solidFill>
                  <a:srgbClr val="0077C8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4. Step 4</a:t>
            </a:r>
            <a:endParaRPr lang="en-US" sz="1050" b="1" dirty="0">
              <a:solidFill>
                <a:srgbClr val="0077C8"/>
              </a:solidFill>
              <a:latin typeface="StagecoachCircular" panose="02010504010101010104" pitchFamily="50" charset="0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r" defTabSz="914411">
              <a:spcBef>
                <a:spcPct val="20000"/>
              </a:spcBef>
              <a:defRPr/>
            </a:pPr>
            <a:r>
              <a:rPr lang="en-US" sz="750" dirty="0">
                <a:solidFill>
                  <a:srgbClr val="0077C8"/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The quick brown fox jumps over the lazy dog</a:t>
            </a:r>
            <a:r>
              <a:rPr lang="en-US" sz="750" dirty="0" smtClean="0">
                <a:solidFill>
                  <a:prstClr val="white">
                    <a:lumMod val="75000"/>
                  </a:prstClr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. </a:t>
            </a:r>
            <a:endParaRPr lang="en-US" sz="750" dirty="0">
              <a:solidFill>
                <a:prstClr val="white">
                  <a:lumMod val="75000"/>
                </a:prstClr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14" y="4102520"/>
            <a:ext cx="340893" cy="34089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41" y="2701707"/>
            <a:ext cx="340893" cy="340893"/>
          </a:xfrm>
          <a:prstGeom prst="rect">
            <a:avLst/>
          </a:prstGeom>
        </p:spPr>
      </p:pic>
      <p:sp>
        <p:nvSpPr>
          <p:cNvPr id="87" name="Text Placeholder 3"/>
          <p:cNvSpPr txBox="1">
            <a:spLocks/>
          </p:cNvSpPr>
          <p:nvPr/>
        </p:nvSpPr>
        <p:spPr>
          <a:xfrm>
            <a:off x="653978" y="2902883"/>
            <a:ext cx="1194876" cy="3985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sz="1050" b="1" dirty="0">
                <a:solidFill>
                  <a:srgbClr val="009B77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5. </a:t>
            </a:r>
            <a:r>
              <a:rPr lang="en-US" sz="1050" b="1" dirty="0" smtClean="0">
                <a:solidFill>
                  <a:srgbClr val="009B77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Step 6</a:t>
            </a:r>
            <a:endParaRPr lang="en-US" sz="1050" b="1" dirty="0">
              <a:solidFill>
                <a:srgbClr val="009B77"/>
              </a:solidFill>
              <a:latin typeface="StagecoachCircular" panose="02010504010101010104" pitchFamily="50" charset="0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r" defTabSz="914411">
              <a:spcBef>
                <a:spcPct val="20000"/>
              </a:spcBef>
              <a:defRPr/>
            </a:pPr>
            <a:r>
              <a:rPr lang="en-US" sz="700" dirty="0" smtClean="0">
                <a:solidFill>
                  <a:srgbClr val="009B77"/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The quick brown fox jumps over the lazy dog. </a:t>
            </a:r>
            <a:endParaRPr lang="en-US" sz="700" dirty="0">
              <a:solidFill>
                <a:srgbClr val="009B77"/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1" y="3057269"/>
            <a:ext cx="340893" cy="340893"/>
          </a:xfrm>
          <a:prstGeom prst="rect">
            <a:avLst/>
          </a:prstGeom>
        </p:spPr>
      </p:pic>
      <p:sp>
        <p:nvSpPr>
          <p:cNvPr id="89" name="Text Placeholder 3"/>
          <p:cNvSpPr txBox="1">
            <a:spLocks/>
          </p:cNvSpPr>
          <p:nvPr/>
        </p:nvSpPr>
        <p:spPr>
          <a:xfrm>
            <a:off x="6969114" y="2152954"/>
            <a:ext cx="1601078" cy="4324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sz="1050" b="1" dirty="0">
                <a:solidFill>
                  <a:srgbClr val="FFA400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5. </a:t>
            </a:r>
            <a:r>
              <a:rPr lang="en-US" sz="1050" b="1" dirty="0" smtClean="0">
                <a:solidFill>
                  <a:srgbClr val="FFA400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Step 5</a:t>
            </a:r>
            <a:endParaRPr lang="en-US" sz="1050" b="1" dirty="0">
              <a:solidFill>
                <a:srgbClr val="FFA400"/>
              </a:solidFill>
              <a:latin typeface="StagecoachCircular" panose="02010504010101010104" pitchFamily="50" charset="0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r" defTabSz="914411">
              <a:spcBef>
                <a:spcPct val="20000"/>
              </a:spcBef>
              <a:defRPr/>
            </a:pPr>
            <a:r>
              <a:rPr lang="en-US" sz="800" dirty="0">
                <a:solidFill>
                  <a:srgbClr val="FFA400"/>
                </a:solidFill>
              </a:rPr>
              <a:t>The quick brown fox jumps over the lazy dog</a:t>
            </a:r>
            <a:r>
              <a:rPr lang="en-US" sz="750" dirty="0" smtClean="0">
                <a:solidFill>
                  <a:srgbClr val="FFA400"/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. </a:t>
            </a:r>
            <a:endParaRPr lang="en-US" sz="750" dirty="0">
              <a:solidFill>
                <a:srgbClr val="FFA400"/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68" y="2587824"/>
            <a:ext cx="457200" cy="457200"/>
          </a:xfrm>
          <a:prstGeom prst="rect">
            <a:avLst/>
          </a:prstGeom>
        </p:spPr>
      </p:pic>
      <p:sp>
        <p:nvSpPr>
          <p:cNvPr id="93" name="Text Placeholder 3"/>
          <p:cNvSpPr txBox="1">
            <a:spLocks/>
          </p:cNvSpPr>
          <p:nvPr/>
        </p:nvSpPr>
        <p:spPr>
          <a:xfrm>
            <a:off x="5187760" y="2221576"/>
            <a:ext cx="1266170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050" b="1" dirty="0" smtClean="0">
                <a:solidFill>
                  <a:srgbClr val="FFA400"/>
                </a:solidFill>
                <a:latin typeface="StagecoachCircular"/>
                <a:ea typeface="Lato Regular" panose="020F0502020204030203" pitchFamily="34" charset="0"/>
                <a:cs typeface="StagecoachCircular" panose="02010504010101010104" pitchFamily="50" charset="0"/>
              </a:rPr>
              <a:t>Final Step</a:t>
            </a:r>
            <a:endParaRPr lang="en-US" sz="1050" b="1" dirty="0">
              <a:solidFill>
                <a:srgbClr val="FFA400"/>
              </a:solidFill>
              <a:latin typeface="StagecoachCircular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l" defTabSz="914411">
              <a:spcBef>
                <a:spcPct val="20000"/>
              </a:spcBef>
              <a:defRPr/>
            </a:pPr>
            <a:r>
              <a:rPr lang="en-US" sz="750" dirty="0">
                <a:solidFill>
                  <a:srgbClr val="FFA400"/>
                </a:solidFill>
                <a:latin typeface="StagecoachCircular"/>
                <a:ea typeface="Lato" panose="020F0502020204030203" pitchFamily="34" charset="0"/>
                <a:cs typeface="StagecoachCircular" panose="02010504010101010104" pitchFamily="50" charset="0"/>
              </a:rPr>
              <a:t>The quick brown fox jumps over the lazy dog</a:t>
            </a:r>
            <a:endParaRPr lang="en-US" sz="750" dirty="0">
              <a:solidFill>
                <a:srgbClr val="FFA400"/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5176637" y="4042902"/>
            <a:ext cx="1073144" cy="3985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050" b="1" dirty="0">
                <a:solidFill>
                  <a:srgbClr val="009B77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3. </a:t>
            </a:r>
            <a:r>
              <a:rPr lang="en-US" sz="1050" b="1" dirty="0" smtClean="0">
                <a:solidFill>
                  <a:srgbClr val="009B77"/>
                </a:solidFill>
                <a:latin typeface="StagecoachCircular" panose="02010504010101010104" pitchFamily="50" charset="0"/>
                <a:ea typeface="Lato Regular" panose="020F0502020204030203" pitchFamily="34" charset="0"/>
                <a:cs typeface="StagecoachCircular" panose="02010504010101010104" pitchFamily="50" charset="0"/>
              </a:rPr>
              <a:t>Step 3</a:t>
            </a:r>
            <a:endParaRPr lang="en-US" sz="1050" b="1" dirty="0">
              <a:solidFill>
                <a:srgbClr val="009B77"/>
              </a:solidFill>
              <a:latin typeface="StagecoachCircular" panose="02010504010101010104" pitchFamily="50" charset="0"/>
              <a:ea typeface="Lato Regular" panose="020F0502020204030203" pitchFamily="34" charset="0"/>
              <a:cs typeface="StagecoachCircular" panose="02010504010101010104" pitchFamily="50" charset="0"/>
            </a:endParaRPr>
          </a:p>
          <a:p>
            <a:pPr algn="l" defTabSz="914411">
              <a:spcBef>
                <a:spcPct val="20000"/>
              </a:spcBef>
              <a:defRPr/>
            </a:pPr>
            <a:r>
              <a:rPr lang="en-US" sz="700" dirty="0">
                <a:solidFill>
                  <a:srgbClr val="009B77"/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The quick brown fox jumps over the lazy dog</a:t>
            </a:r>
            <a:endParaRPr lang="en-US" sz="700" dirty="0">
              <a:solidFill>
                <a:srgbClr val="009B77"/>
              </a:solidFill>
              <a:latin typeface="StagecoachCircular" panose="02010504010101010104" pitchFamily="50" charset="0"/>
              <a:ea typeface="Lato" panose="020F0502020204030203" pitchFamily="34" charset="0"/>
              <a:cs typeface="StagecoachCircular" panose="02010504010101010104" pitchFamily="50" charset="0"/>
            </a:endParaRPr>
          </a:p>
        </p:txBody>
      </p:sp>
      <p:pic>
        <p:nvPicPr>
          <p:cNvPr id="3" name="Graphic 6" descr="Security camera">
            <a:extLst>
              <a:ext uri="{FF2B5EF4-FFF2-40B4-BE49-F238E27FC236}">
                <a16:creationId xmlns:a16="http://schemas.microsoft.com/office/drawing/2014/main" id="{719D10AA-9581-4EAE-B3E3-7FAFCF709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07350" y="3759200"/>
            <a:ext cx="406400" cy="400050"/>
          </a:xfrm>
          <a:prstGeom prst="rect">
            <a:avLst/>
          </a:prstGeom>
        </p:spPr>
      </p:pic>
      <p:pic>
        <p:nvPicPr>
          <p:cNvPr id="7" name="Graphic 7" descr="Classroom">
            <a:extLst>
              <a:ext uri="{FF2B5EF4-FFF2-40B4-BE49-F238E27FC236}">
                <a16:creationId xmlns:a16="http://schemas.microsoft.com/office/drawing/2014/main" id="{460C65C0-EA65-47C8-A622-D1882207A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51250" y="4591050"/>
            <a:ext cx="438150" cy="400050"/>
          </a:xfrm>
          <a:prstGeom prst="rect">
            <a:avLst/>
          </a:prstGeom>
        </p:spPr>
      </p:pic>
      <p:pic>
        <p:nvPicPr>
          <p:cNvPr id="8" name="Graphic 8" descr="Clipboard Partially Ticked">
            <a:extLst>
              <a:ext uri="{FF2B5EF4-FFF2-40B4-BE49-F238E27FC236}">
                <a16:creationId xmlns:a16="http://schemas.microsoft.com/office/drawing/2014/main" id="{F4CAFB3F-B3FE-455D-9F22-CAAD28067C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81550" y="4025900"/>
            <a:ext cx="419100" cy="419100"/>
          </a:xfrm>
          <a:prstGeom prst="rect">
            <a:avLst/>
          </a:prstGeom>
        </p:spPr>
      </p:pic>
      <p:pic>
        <p:nvPicPr>
          <p:cNvPr id="9" name="Graphic 9" descr="Layers Design">
            <a:extLst>
              <a:ext uri="{FF2B5EF4-FFF2-40B4-BE49-F238E27FC236}">
                <a16:creationId xmlns:a16="http://schemas.microsoft.com/office/drawing/2014/main" id="{F905B4AE-0D7C-4789-9226-D876D0DFA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89000" y="3975100"/>
            <a:ext cx="400050" cy="400050"/>
          </a:xfrm>
          <a:prstGeom prst="rect">
            <a:avLst/>
          </a:prstGeom>
        </p:spPr>
      </p:pic>
      <p:pic>
        <p:nvPicPr>
          <p:cNvPr id="2" name="Graphic 3" descr="Cloud">
            <a:extLst>
              <a:ext uri="{FF2B5EF4-FFF2-40B4-BE49-F238E27FC236}">
                <a16:creationId xmlns:a16="http://schemas.microsoft.com/office/drawing/2014/main" id="{73F90044-C33B-4416-B24F-3696AB56CE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93066" y="2843268"/>
            <a:ext cx="547172" cy="510451"/>
          </a:xfrm>
          <a:prstGeom prst="rect">
            <a:avLst/>
          </a:prstGeom>
        </p:spPr>
      </p:pic>
      <p:pic>
        <p:nvPicPr>
          <p:cNvPr id="6" name="Graphic 9" descr="Touch Screen">
            <a:extLst>
              <a:ext uri="{FF2B5EF4-FFF2-40B4-BE49-F238E27FC236}">
                <a16:creationId xmlns:a16="http://schemas.microsoft.com/office/drawing/2014/main" id="{2CE3B18C-438F-4311-B12E-826486B87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494003" y="2136354"/>
            <a:ext cx="473727" cy="455365"/>
          </a:xfrm>
          <a:prstGeom prst="rect">
            <a:avLst/>
          </a:prstGeom>
        </p:spPr>
      </p:pic>
      <p:pic>
        <p:nvPicPr>
          <p:cNvPr id="10" name="Graphic 10" descr="Trophy">
            <a:extLst>
              <a:ext uri="{FF2B5EF4-FFF2-40B4-BE49-F238E27FC236}">
                <a16:creationId xmlns:a16="http://schemas.microsoft.com/office/drawing/2014/main" id="{A205B6D2-B1F1-49D5-B151-0986276974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684004" y="2237342"/>
            <a:ext cx="473725" cy="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 txBox="1">
            <a:spLocks/>
          </p:cNvSpPr>
          <p:nvPr/>
        </p:nvSpPr>
        <p:spPr>
          <a:xfrm>
            <a:off x="1072016" y="373742"/>
            <a:ext cx="8062911" cy="4488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685749" rtl="0" eaLnBrk="1" latinLnBrk="0" hangingPunct="1">
              <a:lnSpc>
                <a:spcPts val="3450"/>
              </a:lnSpc>
              <a:spcBef>
                <a:spcPts val="0"/>
              </a:spcBef>
              <a:buFontTx/>
              <a:buNone/>
              <a:defRPr sz="3150" b="1" kern="1200">
                <a:solidFill>
                  <a:srgbClr val="0077C8"/>
                </a:solidFill>
                <a:latin typeface="StagecoachCircular" panose="02010504010101010104" pitchFamily="2" charset="77"/>
                <a:ea typeface="+mn-ea"/>
                <a:cs typeface="StagecoachCircular" panose="02010504010101010104" pitchFamily="2" charset="77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Roadmap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 txBox="1">
            <a:spLocks/>
          </p:cNvSpPr>
          <p:nvPr/>
        </p:nvSpPr>
        <p:spPr>
          <a:xfrm>
            <a:off x="1072015" y="790641"/>
            <a:ext cx="8062911" cy="4488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685749" rtl="0" eaLnBrk="1" latinLnBrk="0" hangingPunct="1">
              <a:lnSpc>
                <a:spcPts val="3450"/>
              </a:lnSpc>
              <a:spcBef>
                <a:spcPts val="0"/>
              </a:spcBef>
              <a:buFontTx/>
              <a:buNone/>
              <a:defRPr sz="3150" b="1" kern="1200">
                <a:solidFill>
                  <a:srgbClr val="0077C8"/>
                </a:solidFill>
                <a:latin typeface="StagecoachCircular" panose="02010504010101010104" pitchFamily="2" charset="77"/>
                <a:ea typeface="+mn-ea"/>
                <a:cs typeface="StagecoachCircular" panose="02010504010101010104" pitchFamily="2" charset="77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tagecoachCircular"/>
              </a:rPr>
              <a:t>Timeline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97883"/>
              </p:ext>
            </p:extLst>
          </p:nvPr>
        </p:nvGraphicFramePr>
        <p:xfrm>
          <a:off x="289502" y="1428052"/>
          <a:ext cx="8621743" cy="42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230">
                  <a:extLst>
                    <a:ext uri="{9D8B030D-6E8A-4147-A177-3AD203B41FA5}">
                      <a16:colId xmlns:a16="http://schemas.microsoft.com/office/drawing/2014/main" val="813407659"/>
                    </a:ext>
                  </a:extLst>
                </a:gridCol>
                <a:gridCol w="1444123">
                  <a:extLst>
                    <a:ext uri="{9D8B030D-6E8A-4147-A177-3AD203B41FA5}">
                      <a16:colId xmlns:a16="http://schemas.microsoft.com/office/drawing/2014/main" val="2398155590"/>
                    </a:ext>
                  </a:extLst>
                </a:gridCol>
                <a:gridCol w="1231678">
                  <a:extLst>
                    <a:ext uri="{9D8B030D-6E8A-4147-A177-3AD203B41FA5}">
                      <a16:colId xmlns:a16="http://schemas.microsoft.com/office/drawing/2014/main" val="2936876197"/>
                    </a:ext>
                  </a:extLst>
                </a:gridCol>
                <a:gridCol w="4926712">
                  <a:extLst>
                    <a:ext uri="{9D8B030D-6E8A-4147-A177-3AD203B41FA5}">
                      <a16:colId xmlns:a16="http://schemas.microsoft.com/office/drawing/2014/main" val="3514793038"/>
                    </a:ext>
                  </a:extLst>
                </a:gridCol>
              </a:tblGrid>
              <a:tr h="494644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Technology Category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Specific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89536"/>
                  </a:ext>
                </a:extLst>
              </a:tr>
              <a:tr h="462936">
                <a:tc rowSpan="3">
                  <a:txBody>
                    <a:bodyPr/>
                    <a:lstStyle/>
                    <a:p>
                      <a:r>
                        <a:rPr lang="en-GB" sz="900" dirty="0" err="1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xxxx</a:t>
                      </a:r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87832"/>
                  </a:ext>
                </a:extLst>
              </a:tr>
              <a:tr h="4470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 smtClean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406605"/>
                  </a:ext>
                </a:extLst>
              </a:tr>
              <a:tr h="4946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62342"/>
                  </a:ext>
                </a:extLst>
              </a:tr>
              <a:tr h="438998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x</a:t>
                      </a:r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291265"/>
                  </a:ext>
                </a:extLst>
              </a:tr>
              <a:tr h="407633"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701144"/>
                  </a:ext>
                </a:extLst>
              </a:tr>
              <a:tr h="368089"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29873"/>
                  </a:ext>
                </a:extLst>
              </a:tr>
              <a:tr h="323003"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431265"/>
                  </a:ext>
                </a:extLst>
              </a:tr>
              <a:tr h="313909">
                <a:tc>
                  <a:txBody>
                    <a:bodyPr/>
                    <a:lstStyle/>
                    <a:p>
                      <a:endParaRPr lang="en-GB" sz="9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 smtClean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  <a:p>
                      <a:endParaRPr lang="en-GB" sz="900" dirty="0" smtClean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StagecoachCircular" panose="02010504010101010104" pitchFamily="50" charset="0"/>
                          <a:cs typeface="StagecoachCircular" panose="02010504010101010104" pitchFamily="50" charset="0"/>
                        </a:rPr>
                        <a:t>The quick brown fox jumps over the lazy dog. </a:t>
                      </a:r>
                      <a:endParaRPr lang="en-GB" sz="1000" dirty="0">
                        <a:latin typeface="StagecoachCircular" panose="02010504010101010104" pitchFamily="50" charset="0"/>
                        <a:cs typeface="StagecoachCircular" panose="02010504010101010104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3188"/>
                  </a:ext>
                </a:extLst>
              </a:tr>
            </a:tbl>
          </a:graphicData>
        </a:graphic>
      </p:graphicFrame>
      <p:cxnSp>
        <p:nvCxnSpPr>
          <p:cNvPr id="62" name="Straight Connector 61"/>
          <p:cNvCxnSpPr/>
          <p:nvPr/>
        </p:nvCxnSpPr>
        <p:spPr>
          <a:xfrm>
            <a:off x="4173124" y="2138210"/>
            <a:ext cx="458849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5438915" y="2040986"/>
            <a:ext cx="2650986" cy="17548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64" name="Straight Connector 63"/>
          <p:cNvCxnSpPr>
            <a:stCxn id="65" idx="1"/>
          </p:cNvCxnSpPr>
          <p:nvPr/>
        </p:nvCxnSpPr>
        <p:spPr>
          <a:xfrm flipV="1">
            <a:off x="4157816" y="2604959"/>
            <a:ext cx="4603799" cy="53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157816" y="2531175"/>
            <a:ext cx="1413038" cy="1583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157816" y="3079039"/>
            <a:ext cx="460379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274446" y="2994475"/>
            <a:ext cx="2519048" cy="1788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157815" y="3557469"/>
            <a:ext cx="4603799" cy="53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5230158" y="3465710"/>
            <a:ext cx="1413038" cy="158348"/>
          </a:xfrm>
          <a:prstGeom prst="roundRect">
            <a:avLst>
              <a:gd name="adj" fmla="val 50000"/>
            </a:avLst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157815" y="4062193"/>
            <a:ext cx="4603799" cy="53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229350" y="3988409"/>
            <a:ext cx="2459120" cy="158348"/>
          </a:xfrm>
          <a:prstGeom prst="roundRect">
            <a:avLst>
              <a:gd name="adj" fmla="val 50000"/>
            </a:avLst>
          </a:prstGeom>
          <a:solidFill>
            <a:srgbClr val="E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157815" y="4521162"/>
            <a:ext cx="460379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274445" y="4436598"/>
            <a:ext cx="837305" cy="178868"/>
          </a:xfrm>
          <a:prstGeom prst="roundRect">
            <a:avLst>
              <a:gd name="adj" fmla="val 50000"/>
            </a:avLst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173124" y="5015716"/>
            <a:ext cx="460379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229350" y="4931152"/>
            <a:ext cx="579452" cy="1788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173124" y="5930304"/>
            <a:ext cx="4603799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4262919" y="5880952"/>
            <a:ext cx="98704" cy="987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5764570" y="5886592"/>
            <a:ext cx="98704" cy="987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266222" y="5880952"/>
            <a:ext cx="98704" cy="987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8588415" y="5880952"/>
            <a:ext cx="98704" cy="987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107728" y="6000604"/>
            <a:ext cx="40908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2020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622202" y="5992534"/>
            <a:ext cx="38343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2021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114234" y="5997703"/>
            <a:ext cx="40267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2022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435628" y="6000604"/>
            <a:ext cx="40427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StagecoachCircular" panose="02010504010101010104" pitchFamily="50" charset="0"/>
                <a:ea typeface="Lato" panose="020F0502020204030203" pitchFamily="34" charset="0"/>
                <a:cs typeface="StagecoachCircular" panose="02010504010101010104" pitchFamily="50" charset="0"/>
              </a:rPr>
              <a:t>2023</a:t>
            </a:r>
          </a:p>
        </p:txBody>
      </p:sp>
      <p:pic>
        <p:nvPicPr>
          <p:cNvPr id="2" name="Graphic 2" descr="Road">
            <a:extLst>
              <a:ext uri="{FF2B5EF4-FFF2-40B4-BE49-F238E27FC236}">
                <a16:creationId xmlns:a16="http://schemas.microsoft.com/office/drawing/2014/main" id="{133980AB-C42B-443A-8D32-F99E7FF06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7909" y="301311"/>
            <a:ext cx="914400" cy="9144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157816" y="5456056"/>
            <a:ext cx="4603799" cy="53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230159" y="5364297"/>
            <a:ext cx="1413038" cy="158348"/>
          </a:xfrm>
          <a:prstGeom prst="roundRect">
            <a:avLst>
              <a:gd name="adj" fmla="val 50000"/>
            </a:avLst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prstClr val="white"/>
              </a:solidFill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5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711202"/>
            <a:ext cx="7886700" cy="818621"/>
          </a:xfrm>
        </p:spPr>
        <p:txBody>
          <a:bodyPr/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77C8"/>
                </a:solidFill>
              </a:rPr>
              <a:t>Roadmap</a:t>
            </a:r>
            <a:endParaRPr lang="en-US" dirty="0">
              <a:solidFill>
                <a:srgbClr val="0077C8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9427" y="2361718"/>
            <a:ext cx="1242793" cy="1576383"/>
            <a:chOff x="1043011" y="1771415"/>
            <a:chExt cx="1657057" cy="2101844"/>
          </a:xfrm>
        </p:grpSpPr>
        <p:grpSp>
          <p:nvGrpSpPr>
            <p:cNvPr id="4" name="Group 3"/>
            <p:cNvGrpSpPr/>
            <p:nvPr/>
          </p:nvGrpSpPr>
          <p:grpSpPr>
            <a:xfrm>
              <a:off x="1043011" y="3375189"/>
              <a:ext cx="759909" cy="94891"/>
              <a:chOff x="1077516" y="3388130"/>
              <a:chExt cx="759909" cy="94891"/>
            </a:xfrm>
          </p:grpSpPr>
          <p:cxnSp>
            <p:nvCxnSpPr>
              <p:cNvPr id="9" name="Straight Connector 8"/>
              <p:cNvCxnSpPr>
                <a:stCxn id="10" idx="6"/>
              </p:cNvCxnSpPr>
              <p:nvPr/>
            </p:nvCxnSpPr>
            <p:spPr>
              <a:xfrm flipV="1">
                <a:off x="1172407" y="3429001"/>
                <a:ext cx="665018" cy="657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flipV="1">
                <a:off x="1077516" y="3388130"/>
                <a:ext cx="94891" cy="948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5" name="Arc 4"/>
            <p:cNvSpPr/>
            <p:nvPr/>
          </p:nvSpPr>
          <p:spPr>
            <a:xfrm rot="16200000">
              <a:off x="1785668" y="2958859"/>
              <a:ext cx="914400" cy="9144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6" name="Group 5"/>
            <p:cNvGrpSpPr/>
            <p:nvPr/>
          </p:nvGrpSpPr>
          <p:grpSpPr>
            <a:xfrm rot="5400000">
              <a:off x="1632998" y="2325212"/>
              <a:ext cx="1202486" cy="94891"/>
              <a:chOff x="634939" y="3381555"/>
              <a:chExt cx="1202486" cy="9489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721203" y="3429000"/>
                <a:ext cx="111622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 flipV="1">
                <a:off x="634939" y="3381555"/>
                <a:ext cx="94891" cy="948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727312" y="3208934"/>
            <a:ext cx="1510028" cy="729167"/>
            <a:chOff x="2160208" y="2955004"/>
            <a:chExt cx="2013370" cy="97222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160208" y="3470027"/>
              <a:ext cx="111622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6200000">
              <a:off x="3259178" y="3012827"/>
              <a:ext cx="914400" cy="914400"/>
            </a:xfrm>
            <a:prstGeom prst="arc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4" name="Oval 13"/>
            <p:cNvSpPr/>
            <p:nvPr/>
          </p:nvSpPr>
          <p:spPr>
            <a:xfrm rot="5400000" flipV="1">
              <a:off x="3682052" y="2955004"/>
              <a:ext cx="94891" cy="948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76715" y="3216678"/>
            <a:ext cx="1517098" cy="728493"/>
            <a:chOff x="6492744" y="2965330"/>
            <a:chExt cx="2022797" cy="9713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492744" y="3470027"/>
              <a:ext cx="111622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16200000">
              <a:off x="7601141" y="3022254"/>
              <a:ext cx="914400" cy="914400"/>
            </a:xfrm>
            <a:prstGeom prst="arc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8" name="Oval 17"/>
            <p:cNvSpPr/>
            <p:nvPr/>
          </p:nvSpPr>
          <p:spPr>
            <a:xfrm rot="5400000" flipV="1">
              <a:off x="8036992" y="2965330"/>
              <a:ext cx="94891" cy="9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05213" y="2361718"/>
            <a:ext cx="1510028" cy="1576383"/>
            <a:chOff x="8664076" y="1825383"/>
            <a:chExt cx="2013370" cy="21018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664076" y="3470027"/>
              <a:ext cx="1116222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16200000">
              <a:off x="9763046" y="3012827"/>
              <a:ext cx="914400" cy="914400"/>
            </a:xfrm>
            <a:prstGeom prst="arc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22" name="Group 21"/>
            <p:cNvGrpSpPr/>
            <p:nvPr/>
          </p:nvGrpSpPr>
          <p:grpSpPr>
            <a:xfrm rot="5400000">
              <a:off x="9610376" y="2379180"/>
              <a:ext cx="1202486" cy="94891"/>
              <a:chOff x="634939" y="3381555"/>
              <a:chExt cx="1202486" cy="9489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721203" y="3429000"/>
                <a:ext cx="1116222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 flipV="1">
                <a:off x="634939" y="3381555"/>
                <a:ext cx="94891" cy="9489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004911" y="3295261"/>
            <a:ext cx="728871" cy="715582"/>
            <a:chOff x="1197006" y="3070107"/>
            <a:chExt cx="971828" cy="954109"/>
          </a:xfrm>
        </p:grpSpPr>
        <p:sp>
          <p:nvSpPr>
            <p:cNvPr id="26" name="Oval 25"/>
            <p:cNvSpPr/>
            <p:nvPr/>
          </p:nvSpPr>
          <p:spPr>
            <a:xfrm flipV="1">
              <a:off x="2073943" y="3422581"/>
              <a:ext cx="94891" cy="948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97006" y="3070107"/>
              <a:ext cx="914400" cy="954109"/>
              <a:chOff x="1863657" y="3016139"/>
              <a:chExt cx="914400" cy="954109"/>
            </a:xfrm>
          </p:grpSpPr>
          <p:sp>
            <p:nvSpPr>
              <p:cNvPr id="28" name="Arc 27"/>
              <p:cNvSpPr/>
              <p:nvPr/>
            </p:nvSpPr>
            <p:spPr>
              <a:xfrm rot="5244458">
                <a:off x="1863657" y="3016139"/>
                <a:ext cx="914400" cy="914400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 rot="16044458" flipV="1">
                <a:off x="2273144" y="3875357"/>
                <a:ext cx="94891" cy="948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378664" y="2361718"/>
            <a:ext cx="1510028" cy="1576383"/>
            <a:chOff x="4362010" y="1825383"/>
            <a:chExt cx="2013370" cy="210184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362010" y="3470027"/>
              <a:ext cx="111622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 rot="16200000">
              <a:off x="5460980" y="3012827"/>
              <a:ext cx="914400" cy="914400"/>
            </a:xfrm>
            <a:prstGeom prst="arc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33" name="Group 32"/>
            <p:cNvGrpSpPr/>
            <p:nvPr/>
          </p:nvGrpSpPr>
          <p:grpSpPr>
            <a:xfrm rot="5400000">
              <a:off x="5308310" y="2379180"/>
              <a:ext cx="1202486" cy="94891"/>
              <a:chOff x="634939" y="3381555"/>
              <a:chExt cx="1202486" cy="94891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721203" y="3429000"/>
                <a:ext cx="1116222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 flipV="1">
                <a:off x="634939" y="3381555"/>
                <a:ext cx="94891" cy="94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660474" y="3296552"/>
            <a:ext cx="724659" cy="1571598"/>
            <a:chOff x="3404424" y="3071829"/>
            <a:chExt cx="966212" cy="2095464"/>
          </a:xfrm>
        </p:grpSpPr>
        <p:sp>
          <p:nvSpPr>
            <p:cNvPr id="37" name="Oval 36"/>
            <p:cNvSpPr/>
            <p:nvPr/>
          </p:nvSpPr>
          <p:spPr>
            <a:xfrm flipV="1">
              <a:off x="4275745" y="3422581"/>
              <a:ext cx="94891" cy="948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8" name="Arc 37"/>
            <p:cNvSpPr/>
            <p:nvPr/>
          </p:nvSpPr>
          <p:spPr>
            <a:xfrm rot="5244458">
              <a:off x="3404424" y="3071829"/>
              <a:ext cx="914400" cy="914400"/>
            </a:xfrm>
            <a:prstGeom prst="arc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894926" y="3974214"/>
              <a:ext cx="1755" cy="110471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 rot="16044458" flipV="1">
              <a:off x="3847480" y="5072402"/>
              <a:ext cx="94891" cy="9489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66714" y="3282881"/>
            <a:ext cx="723540" cy="732901"/>
            <a:chOff x="5546077" y="3053600"/>
            <a:chExt cx="964720" cy="977201"/>
          </a:xfrm>
        </p:grpSpPr>
        <p:sp>
          <p:nvSpPr>
            <p:cNvPr id="42" name="Oval 41"/>
            <p:cNvSpPr/>
            <p:nvPr/>
          </p:nvSpPr>
          <p:spPr>
            <a:xfrm flipV="1">
              <a:off x="6415906" y="3422581"/>
              <a:ext cx="94891" cy="94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546077" y="3053600"/>
              <a:ext cx="914400" cy="977201"/>
              <a:chOff x="1863657" y="3016139"/>
              <a:chExt cx="914400" cy="968609"/>
            </a:xfrm>
          </p:grpSpPr>
          <p:sp>
            <p:nvSpPr>
              <p:cNvPr id="44" name="Arc 43"/>
              <p:cNvSpPr/>
              <p:nvPr/>
            </p:nvSpPr>
            <p:spPr>
              <a:xfrm rot="5244458">
                <a:off x="1863657" y="3016139"/>
                <a:ext cx="914400" cy="914400"/>
              </a:xfrm>
              <a:prstGeom prst="arc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 rot="16044458" flipV="1">
                <a:off x="2263972" y="3889857"/>
                <a:ext cx="94891" cy="94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5893534" y="3289576"/>
            <a:ext cx="718149" cy="1580147"/>
            <a:chOff x="7715170" y="3062527"/>
            <a:chExt cx="957532" cy="2106863"/>
          </a:xfrm>
        </p:grpSpPr>
        <p:sp>
          <p:nvSpPr>
            <p:cNvPr id="47" name="Oval 46"/>
            <p:cNvSpPr/>
            <p:nvPr/>
          </p:nvSpPr>
          <p:spPr>
            <a:xfrm flipV="1">
              <a:off x="8577811" y="3422581"/>
              <a:ext cx="94891" cy="948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715170" y="3062527"/>
              <a:ext cx="914400" cy="2106863"/>
              <a:chOff x="1863657" y="3016139"/>
              <a:chExt cx="914400" cy="2097185"/>
            </a:xfrm>
          </p:grpSpPr>
          <p:sp>
            <p:nvSpPr>
              <p:cNvPr id="49" name="Arc 48"/>
              <p:cNvSpPr/>
              <p:nvPr/>
            </p:nvSpPr>
            <p:spPr>
              <a:xfrm rot="5244458">
                <a:off x="1863657" y="3016139"/>
                <a:ext cx="914400" cy="914400"/>
              </a:xfrm>
              <a:prstGeom prst="arc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303605" y="3920245"/>
                <a:ext cx="94891" cy="1193079"/>
                <a:chOff x="2177199" y="4684144"/>
                <a:chExt cx="94891" cy="1193079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2224645" y="4684144"/>
                  <a:ext cx="1755" cy="1104717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 rot="16044458" flipV="1">
                  <a:off x="2177199" y="5782332"/>
                  <a:ext cx="94891" cy="948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350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7534268" y="3282505"/>
            <a:ext cx="1182125" cy="731674"/>
            <a:chOff x="9902815" y="3053099"/>
            <a:chExt cx="1576167" cy="975565"/>
          </a:xfrm>
        </p:grpSpPr>
        <p:grpSp>
          <p:nvGrpSpPr>
            <p:cNvPr id="54" name="Group 53"/>
            <p:cNvGrpSpPr/>
            <p:nvPr/>
          </p:nvGrpSpPr>
          <p:grpSpPr>
            <a:xfrm>
              <a:off x="9902815" y="3053099"/>
              <a:ext cx="914400" cy="975565"/>
              <a:chOff x="1863657" y="3006755"/>
              <a:chExt cx="914400" cy="971084"/>
            </a:xfrm>
          </p:grpSpPr>
          <p:sp>
            <p:nvSpPr>
              <p:cNvPr id="57" name="Arc 56"/>
              <p:cNvSpPr/>
              <p:nvPr/>
            </p:nvSpPr>
            <p:spPr>
              <a:xfrm rot="5244458">
                <a:off x="1863657" y="3006755"/>
                <a:ext cx="914400" cy="914400"/>
              </a:xfrm>
              <a:prstGeom prst="arc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 rot="16044458" flipV="1">
                <a:off x="2266619" y="3882948"/>
                <a:ext cx="94891" cy="9489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55" name="Oval 54"/>
            <p:cNvSpPr/>
            <p:nvPr/>
          </p:nvSpPr>
          <p:spPr>
            <a:xfrm flipV="1">
              <a:off x="11384091" y="3429202"/>
              <a:ext cx="94891" cy="9489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10797643" y="3476602"/>
              <a:ext cx="665018" cy="657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036054" y="3328280"/>
            <a:ext cx="562874" cy="562874"/>
            <a:chOff x="1351654" y="3114133"/>
            <a:chExt cx="750498" cy="750498"/>
          </a:xfrm>
        </p:grpSpPr>
        <p:sp>
          <p:nvSpPr>
            <p:cNvPr id="60" name="Oval 59"/>
            <p:cNvSpPr/>
            <p:nvPr/>
          </p:nvSpPr>
          <p:spPr>
            <a:xfrm>
              <a:off x="1351654" y="3114133"/>
              <a:ext cx="750498" cy="7504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538882" y="3317153"/>
              <a:ext cx="375762" cy="305748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62" name="AutoShape 5"/>
              <p:cNvSpPr>
                <a:spLocks/>
              </p:cNvSpPr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ym typeface="Gill Sans" charset="0"/>
                </a:endParaRPr>
              </a:p>
            </p:txBody>
          </p:sp>
          <p:sp>
            <p:nvSpPr>
              <p:cNvPr id="63" name="AutoShape 6"/>
              <p:cNvSpPr>
                <a:spLocks/>
              </p:cNvSpPr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ym typeface="Gill Sans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520018" y="3328280"/>
            <a:ext cx="562874" cy="562874"/>
            <a:chOff x="9996940" y="3114133"/>
            <a:chExt cx="750498" cy="750498"/>
          </a:xfrm>
        </p:grpSpPr>
        <p:sp>
          <p:nvSpPr>
            <p:cNvPr id="65" name="Oval 64"/>
            <p:cNvSpPr/>
            <p:nvPr/>
          </p:nvSpPr>
          <p:spPr>
            <a:xfrm>
              <a:off x="9996940" y="3114133"/>
              <a:ext cx="750498" cy="750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66" name="AutoShape 81"/>
            <p:cNvSpPr>
              <a:spLocks/>
            </p:cNvSpPr>
            <p:nvPr/>
          </p:nvSpPr>
          <p:spPr bwMode="auto">
            <a:xfrm>
              <a:off x="10208426" y="3275078"/>
              <a:ext cx="344460" cy="3444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675032" y="3329773"/>
            <a:ext cx="562874" cy="562874"/>
            <a:chOff x="3536958" y="3116123"/>
            <a:chExt cx="750498" cy="750498"/>
          </a:xfrm>
        </p:grpSpPr>
        <p:sp>
          <p:nvSpPr>
            <p:cNvPr id="68" name="Oval 67"/>
            <p:cNvSpPr/>
            <p:nvPr/>
          </p:nvSpPr>
          <p:spPr>
            <a:xfrm>
              <a:off x="3536958" y="3116123"/>
              <a:ext cx="750498" cy="7504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769174" y="3277776"/>
              <a:ext cx="293057" cy="427193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70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1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4299937" y="3328280"/>
            <a:ext cx="562874" cy="562874"/>
            <a:chOff x="5703499" y="3114133"/>
            <a:chExt cx="750498" cy="750498"/>
          </a:xfrm>
        </p:grpSpPr>
        <p:sp>
          <p:nvSpPr>
            <p:cNvPr id="73" name="Oval 72"/>
            <p:cNvSpPr/>
            <p:nvPr/>
          </p:nvSpPr>
          <p:spPr>
            <a:xfrm>
              <a:off x="5703499" y="3114133"/>
              <a:ext cx="750498" cy="7504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74" name="AutoShape 117"/>
            <p:cNvSpPr>
              <a:spLocks/>
            </p:cNvSpPr>
            <p:nvPr/>
          </p:nvSpPr>
          <p:spPr bwMode="auto">
            <a:xfrm>
              <a:off x="5886358" y="3334405"/>
              <a:ext cx="379961" cy="28513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91243" y="3328280"/>
            <a:ext cx="562874" cy="562874"/>
            <a:chOff x="7825240" y="3114133"/>
            <a:chExt cx="750498" cy="750498"/>
          </a:xfrm>
        </p:grpSpPr>
        <p:sp>
          <p:nvSpPr>
            <p:cNvPr id="76" name="Oval 75"/>
            <p:cNvSpPr/>
            <p:nvPr/>
          </p:nvSpPr>
          <p:spPr>
            <a:xfrm>
              <a:off x="7825240" y="3114133"/>
              <a:ext cx="750498" cy="7504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8053960" y="3275078"/>
              <a:ext cx="293057" cy="427193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78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9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0" name="Content Placeholder 2"/>
          <p:cNvSpPr txBox="1">
            <a:spLocks/>
          </p:cNvSpPr>
          <p:nvPr/>
        </p:nvSpPr>
        <p:spPr>
          <a:xfrm>
            <a:off x="1277188" y="2344858"/>
            <a:ext cx="1572005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Lorem </a:t>
            </a:r>
            <a:r>
              <a:rPr lang="en-US" sz="1200" dirty="0" err="1">
                <a:solidFill>
                  <a:schemeClr val="accent1"/>
                </a:solidFill>
              </a:rPr>
              <a:t>Ispum</a:t>
            </a:r>
            <a:endParaRPr lang="en-US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adipiscing.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539321" y="2381796"/>
            <a:ext cx="1521936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3"/>
                </a:solidFill>
              </a:rPr>
              <a:t>Lorem </a:t>
            </a:r>
            <a:r>
              <a:rPr lang="en-US" sz="1200" dirty="0" err="1">
                <a:solidFill>
                  <a:schemeClr val="accent3"/>
                </a:solidFill>
              </a:rPr>
              <a:t>Ispum</a:t>
            </a:r>
            <a:endParaRPr lang="en-US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adipiscing.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507035" y="4267056"/>
            <a:ext cx="1531352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accent2"/>
                </a:solidFill>
              </a:rPr>
              <a:t>Lorem </a:t>
            </a:r>
            <a:r>
              <a:rPr lang="en-US" sz="1200" dirty="0" err="1">
                <a:solidFill>
                  <a:schemeClr val="accent2"/>
                </a:solidFill>
              </a:rPr>
              <a:t>Ispum</a:t>
            </a:r>
            <a:endParaRPr lang="en-US" sz="1200" dirty="0">
              <a:solidFill>
                <a:schemeClr val="accent2"/>
              </a:solidFill>
            </a:endParaRPr>
          </a:p>
          <a:p>
            <a:pPr marL="0" indent="0" algn="r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</a:t>
            </a: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722053" y="4250852"/>
            <a:ext cx="1549965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accent4"/>
                </a:solidFill>
              </a:rPr>
              <a:t>Lorem </a:t>
            </a:r>
            <a:r>
              <a:rPr lang="en-US" sz="1200" dirty="0" err="1">
                <a:solidFill>
                  <a:schemeClr val="accent4"/>
                </a:solidFill>
              </a:rPr>
              <a:t>Ispum</a:t>
            </a:r>
            <a:endParaRPr lang="en-US" sz="1200" dirty="0">
              <a:solidFill>
                <a:schemeClr val="accent4"/>
              </a:solidFill>
            </a:endParaRPr>
          </a:p>
          <a:p>
            <a:pPr marL="0" indent="0" algn="r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0417" y="5028988"/>
            <a:ext cx="8115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Bacon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ball tip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fugiat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pork loin. Cow in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t-bone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excepteur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Fugiat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pork chop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ullamco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short loin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nostrud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capicola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cupidatat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pork loin.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beef ribs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boudin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minim short ribs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duis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Strip steak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voluptate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ham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pork,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bresaola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turducken. Prosciutto in brisket meatball.</a:t>
            </a:r>
          </a:p>
        </p:txBody>
      </p:sp>
    </p:spTree>
    <p:extLst>
      <p:ext uri="{BB962C8B-B14F-4D97-AF65-F5344CB8AC3E}">
        <p14:creationId xmlns:p14="http://schemas.microsoft.com/office/powerpoint/2010/main" val="130943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Test">
  <a:themeElements>
    <a:clrScheme name="Stagecoach">
      <a:dk1>
        <a:srgbClr val="051C2C"/>
      </a:dk1>
      <a:lt1>
        <a:srgbClr val="FFFFFF"/>
      </a:lt1>
      <a:dk2>
        <a:srgbClr val="101820"/>
      </a:dk2>
      <a:lt2>
        <a:srgbClr val="E7E6E6"/>
      </a:lt2>
      <a:accent1>
        <a:srgbClr val="0077C8"/>
      </a:accent1>
      <a:accent2>
        <a:srgbClr val="FFA300"/>
      </a:accent2>
      <a:accent3>
        <a:srgbClr val="79C3AD"/>
      </a:accent3>
      <a:accent4>
        <a:srgbClr val="FFC72B"/>
      </a:accent4>
      <a:accent5>
        <a:srgbClr val="009B77"/>
      </a:accent5>
      <a:accent6>
        <a:srgbClr val="E03E51"/>
      </a:accent6>
      <a:hlink>
        <a:srgbClr val="0077C8"/>
      </a:hlink>
      <a:folHlink>
        <a:srgbClr val="DF3D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-3" id="{391652B8-81FD-2743-9333-5C9ABAF11765}" vid="{9475A121-FCD4-F542-9DF4-63CE5EF574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644F972B72B4CA29746198060D91A" ma:contentTypeVersion="13" ma:contentTypeDescription="Create a new document." ma:contentTypeScope="" ma:versionID="03a0d28ed77334659b41de1ebdb8d54f">
  <xsd:schema xmlns:xsd="http://www.w3.org/2001/XMLSchema" xmlns:xs="http://www.w3.org/2001/XMLSchema" xmlns:p="http://schemas.microsoft.com/office/2006/metadata/properties" xmlns:ns3="37613d61-8b63-4dfa-933c-d89775d422c0" xmlns:ns4="9732f451-415e-4407-b86a-6352fd5d56d7" targetNamespace="http://schemas.microsoft.com/office/2006/metadata/properties" ma:root="true" ma:fieldsID="455357f1b10471046b2b4deb155482de" ns3:_="" ns4:_="">
    <xsd:import namespace="37613d61-8b63-4dfa-933c-d89775d422c0"/>
    <xsd:import namespace="9732f451-415e-4407-b86a-6352fd5d56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13d61-8b63-4dfa-933c-d89775d42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2f451-415e-4407-b86a-6352fd5d56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4176B-9815-4407-889C-7464330F51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1411CF-47F6-4C56-ACBD-2FB98AB6F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13d61-8b63-4dfa-933c-d89775d422c0"/>
    <ds:schemaRef ds:uri="9732f451-415e-4407-b86a-6352fd5d5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872FE-BE18-402B-A0B2-F6D2A9B17562}">
  <ds:schemaRefs>
    <ds:schemaRef ds:uri="9732f451-415e-4407-b86a-6352fd5d56d7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37613d61-8b63-4dfa-933c-d89775d422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2020 Branding (3)</Template>
  <TotalTime>2216</TotalTime>
  <Words>362</Words>
  <Application>Microsoft Office PowerPoint</Application>
  <PresentationFormat>On-screen Show (4:3)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</vt:lpstr>
      <vt:lpstr>Lato</vt:lpstr>
      <vt:lpstr>Lato Regular</vt:lpstr>
      <vt:lpstr>StagecoachCircular</vt:lpstr>
      <vt:lpstr>StagecoachCircular TT</vt:lpstr>
      <vt:lpstr>Test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Akroyd</dc:creator>
  <cp:lastModifiedBy>Sam Akroyd</cp:lastModifiedBy>
  <cp:revision>241</cp:revision>
  <dcterms:created xsi:type="dcterms:W3CDTF">2020-07-09T09:11:47Z</dcterms:created>
  <dcterms:modified xsi:type="dcterms:W3CDTF">2020-08-11T16:31:37Z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0x01010003F644F972B72B4CA29746198060D91A</vt:lpwstr>
  </property>
</Properties>
</file>